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84" r:id="rId6"/>
    <p:sldMasterId id="2147483697" r:id="rId7"/>
    <p:sldMasterId id="2147483709" r:id="rId8"/>
    <p:sldMasterId id="2147483722" r:id="rId9"/>
    <p:sldMasterId id="2147483734" r:id="rId10"/>
    <p:sldMasterId id="2147483747" r:id="rId11"/>
    <p:sldMasterId id="2147483760" r:id="rId12"/>
    <p:sldMasterId id="2147483772" r:id="rId13"/>
    <p:sldMasterId id="2147483785" r:id="rId14"/>
  </p:sldMasterIdLst>
  <p:notesMasterIdLst>
    <p:notesMasterId r:id="rId128"/>
  </p:notesMasterIdLst>
  <p:sldIdLst>
    <p:sldId id="256" r:id="rId15"/>
    <p:sldId id="263" r:id="rId16"/>
    <p:sldId id="288" r:id="rId17"/>
    <p:sldId id="281" r:id="rId18"/>
    <p:sldId id="273" r:id="rId19"/>
    <p:sldId id="266" r:id="rId20"/>
    <p:sldId id="272" r:id="rId21"/>
    <p:sldId id="261" r:id="rId22"/>
    <p:sldId id="289" r:id="rId23"/>
    <p:sldId id="275" r:id="rId24"/>
    <p:sldId id="269" r:id="rId25"/>
    <p:sldId id="276" r:id="rId26"/>
    <p:sldId id="262" r:id="rId27"/>
    <p:sldId id="277" r:id="rId28"/>
    <p:sldId id="282" r:id="rId29"/>
    <p:sldId id="278" r:id="rId30"/>
    <p:sldId id="290" r:id="rId31"/>
    <p:sldId id="268" r:id="rId32"/>
    <p:sldId id="267" r:id="rId33"/>
    <p:sldId id="291" r:id="rId34"/>
    <p:sldId id="257" r:id="rId35"/>
    <p:sldId id="258" r:id="rId36"/>
    <p:sldId id="264" r:id="rId37"/>
    <p:sldId id="265" r:id="rId38"/>
    <p:sldId id="260" r:id="rId39"/>
    <p:sldId id="292" r:id="rId40"/>
    <p:sldId id="293" r:id="rId41"/>
    <p:sldId id="394" r:id="rId42"/>
    <p:sldId id="395" r:id="rId43"/>
    <p:sldId id="396" r:id="rId44"/>
    <p:sldId id="397" r:id="rId45"/>
    <p:sldId id="398" r:id="rId46"/>
    <p:sldId id="399" r:id="rId47"/>
    <p:sldId id="400" r:id="rId48"/>
    <p:sldId id="401" r:id="rId49"/>
    <p:sldId id="300" r:id="rId50"/>
    <p:sldId id="301" r:id="rId51"/>
    <p:sldId id="302" r:id="rId52"/>
    <p:sldId id="303" r:id="rId53"/>
    <p:sldId id="304" r:id="rId54"/>
    <p:sldId id="259" r:id="rId55"/>
    <p:sldId id="305" r:id="rId56"/>
    <p:sldId id="306" r:id="rId57"/>
    <p:sldId id="307" r:id="rId58"/>
    <p:sldId id="308" r:id="rId59"/>
    <p:sldId id="309" r:id="rId60"/>
    <p:sldId id="316" r:id="rId61"/>
    <p:sldId id="317" r:id="rId62"/>
    <p:sldId id="274" r:id="rId63"/>
    <p:sldId id="318" r:id="rId64"/>
    <p:sldId id="319" r:id="rId65"/>
    <p:sldId id="320" r:id="rId66"/>
    <p:sldId id="321" r:id="rId67"/>
    <p:sldId id="322" r:id="rId68"/>
    <p:sldId id="279" r:id="rId69"/>
    <p:sldId id="284" r:id="rId70"/>
    <p:sldId id="323" r:id="rId71"/>
    <p:sldId id="283" r:id="rId72"/>
    <p:sldId id="280" r:id="rId73"/>
    <p:sldId id="324" r:id="rId74"/>
    <p:sldId id="325" r:id="rId75"/>
    <p:sldId id="326" r:id="rId76"/>
    <p:sldId id="286" r:id="rId77"/>
    <p:sldId id="329" r:id="rId78"/>
    <p:sldId id="330" r:id="rId79"/>
    <p:sldId id="331" r:id="rId80"/>
    <p:sldId id="332" r:id="rId81"/>
    <p:sldId id="333" r:id="rId82"/>
    <p:sldId id="334" r:id="rId83"/>
    <p:sldId id="335" r:id="rId84"/>
    <p:sldId id="336" r:id="rId85"/>
    <p:sldId id="339" r:id="rId86"/>
    <p:sldId id="340" r:id="rId87"/>
    <p:sldId id="341" r:id="rId88"/>
    <p:sldId id="342" r:id="rId89"/>
    <p:sldId id="343" r:id="rId90"/>
    <p:sldId id="344" r:id="rId91"/>
    <p:sldId id="345" r:id="rId92"/>
    <p:sldId id="346" r:id="rId93"/>
    <p:sldId id="347" r:id="rId94"/>
    <p:sldId id="348" r:id="rId95"/>
    <p:sldId id="357" r:id="rId96"/>
    <p:sldId id="358" r:id="rId97"/>
    <p:sldId id="359" r:id="rId98"/>
    <p:sldId id="360" r:id="rId99"/>
    <p:sldId id="361" r:id="rId100"/>
    <p:sldId id="362" r:id="rId101"/>
    <p:sldId id="363" r:id="rId102"/>
    <p:sldId id="364" r:id="rId103"/>
    <p:sldId id="365" r:id="rId104"/>
    <p:sldId id="366" r:id="rId105"/>
    <p:sldId id="367" r:id="rId106"/>
    <p:sldId id="368" r:id="rId107"/>
    <p:sldId id="369" r:id="rId108"/>
    <p:sldId id="370" r:id="rId109"/>
    <p:sldId id="371" r:id="rId110"/>
    <p:sldId id="372" r:id="rId111"/>
    <p:sldId id="373" r:id="rId112"/>
    <p:sldId id="374" r:id="rId113"/>
    <p:sldId id="375" r:id="rId114"/>
    <p:sldId id="376" r:id="rId115"/>
    <p:sldId id="377" r:id="rId116"/>
    <p:sldId id="378" r:id="rId117"/>
    <p:sldId id="379" r:id="rId118"/>
    <p:sldId id="380" r:id="rId119"/>
    <p:sldId id="383" r:id="rId120"/>
    <p:sldId id="393" r:id="rId121"/>
    <p:sldId id="385" r:id="rId122"/>
    <p:sldId id="386" r:id="rId123"/>
    <p:sldId id="387" r:id="rId124"/>
    <p:sldId id="388" r:id="rId125"/>
    <p:sldId id="389" r:id="rId126"/>
    <p:sldId id="390" r:id="rId127"/>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19" autoAdjust="0"/>
    <p:restoredTop sz="40300" autoAdjust="0"/>
  </p:normalViewPr>
  <p:slideViewPr>
    <p:cSldViewPr snapToGrid="0">
      <p:cViewPr varScale="1">
        <p:scale>
          <a:sx n="29" d="100"/>
          <a:sy n="29" d="100"/>
        </p:scale>
        <p:origin x="2448"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12" Type="http://schemas.openxmlformats.org/officeDocument/2006/relationships/slide" Target="slides/slide98.xml"/><Relationship Id="rId16" Type="http://schemas.openxmlformats.org/officeDocument/2006/relationships/slide" Target="slides/slide2.xml"/><Relationship Id="rId107" Type="http://schemas.openxmlformats.org/officeDocument/2006/relationships/slide" Target="slides/slide93.xml"/><Relationship Id="rId11" Type="http://schemas.openxmlformats.org/officeDocument/2006/relationships/slideMaster" Target="slideMasters/slideMaster8.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28" Type="http://schemas.openxmlformats.org/officeDocument/2006/relationships/notesMaster" Target="notesMasters/notesMaster1.xml"/><Relationship Id="rId5" Type="http://schemas.openxmlformats.org/officeDocument/2006/relationships/slideMaster" Target="slideMasters/slideMaster2.xml"/><Relationship Id="rId90" Type="http://schemas.openxmlformats.org/officeDocument/2006/relationships/slide" Target="slides/slide76.xml"/><Relationship Id="rId95" Type="http://schemas.openxmlformats.org/officeDocument/2006/relationships/slide" Target="slides/slide81.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113" Type="http://schemas.openxmlformats.org/officeDocument/2006/relationships/slide" Target="slides/slide99.xml"/><Relationship Id="rId118" Type="http://schemas.openxmlformats.org/officeDocument/2006/relationships/slide" Target="slides/slide104.xml"/><Relationship Id="rId80" Type="http://schemas.openxmlformats.org/officeDocument/2006/relationships/slide" Target="slides/slide66.xml"/><Relationship Id="rId85" Type="http://schemas.openxmlformats.org/officeDocument/2006/relationships/slide" Target="slides/slide71.xml"/><Relationship Id="rId12" Type="http://schemas.openxmlformats.org/officeDocument/2006/relationships/slideMaster" Target="slideMasters/slideMaster9.xml"/><Relationship Id="rId17" Type="http://schemas.openxmlformats.org/officeDocument/2006/relationships/slide" Target="slides/slide3.xml"/><Relationship Id="rId33" Type="http://schemas.openxmlformats.org/officeDocument/2006/relationships/slide" Target="slides/slide19.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08" Type="http://schemas.openxmlformats.org/officeDocument/2006/relationships/slide" Target="slides/slide94.xml"/><Relationship Id="rId124" Type="http://schemas.openxmlformats.org/officeDocument/2006/relationships/slide" Target="slides/slide110.xml"/><Relationship Id="rId129" Type="http://schemas.openxmlformats.org/officeDocument/2006/relationships/presProps" Target="presProps.xml"/><Relationship Id="rId54" Type="http://schemas.openxmlformats.org/officeDocument/2006/relationships/slide" Target="slides/slide40.xml"/><Relationship Id="rId70" Type="http://schemas.openxmlformats.org/officeDocument/2006/relationships/slide" Target="slides/slide56.xml"/><Relationship Id="rId75" Type="http://schemas.openxmlformats.org/officeDocument/2006/relationships/slide" Target="slides/slide61.xml"/><Relationship Id="rId91" Type="http://schemas.openxmlformats.org/officeDocument/2006/relationships/slide" Target="slides/slide77.xml"/><Relationship Id="rId96" Type="http://schemas.openxmlformats.org/officeDocument/2006/relationships/slide" Target="slides/slide82.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9.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119" Type="http://schemas.openxmlformats.org/officeDocument/2006/relationships/slide" Target="slides/slide105.xml"/><Relationship Id="rId44" Type="http://schemas.openxmlformats.org/officeDocument/2006/relationships/slide" Target="slides/slide30.xml"/><Relationship Id="rId60" Type="http://schemas.openxmlformats.org/officeDocument/2006/relationships/slide" Target="slides/slide46.xml"/><Relationship Id="rId65" Type="http://schemas.openxmlformats.org/officeDocument/2006/relationships/slide" Target="slides/slide51.xml"/><Relationship Id="rId81" Type="http://schemas.openxmlformats.org/officeDocument/2006/relationships/slide" Target="slides/slide67.xml"/><Relationship Id="rId86" Type="http://schemas.openxmlformats.org/officeDocument/2006/relationships/slide" Target="slides/slide72.xml"/><Relationship Id="rId130" Type="http://schemas.openxmlformats.org/officeDocument/2006/relationships/viewProps" Target="viewProps.xml"/><Relationship Id="rId13" Type="http://schemas.openxmlformats.org/officeDocument/2006/relationships/slideMaster" Target="slideMasters/slideMaster10.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slide" Target="slides/slide106.xml"/><Relationship Id="rId125" Type="http://schemas.openxmlformats.org/officeDocument/2006/relationships/slide" Target="slides/slide111.xml"/><Relationship Id="rId7" Type="http://schemas.openxmlformats.org/officeDocument/2006/relationships/slideMaster" Target="slideMasters/slideMaster4.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customXml" Target="../customXml/item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131" Type="http://schemas.openxmlformats.org/officeDocument/2006/relationships/theme" Target="theme/theme1.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14" Type="http://schemas.openxmlformats.org/officeDocument/2006/relationships/slideMaster" Target="slideMasters/slideMaster11.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26" Type="http://schemas.openxmlformats.org/officeDocument/2006/relationships/slide" Target="slides/slide112.xml"/><Relationship Id="rId8" Type="http://schemas.openxmlformats.org/officeDocument/2006/relationships/slideMaster" Target="slideMasters/slideMaster5.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3" Type="http://schemas.openxmlformats.org/officeDocument/2006/relationships/customXml" Target="../customXml/item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slide" Target="slides/slide102.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slide" Target="slides/slide97.xml"/><Relationship Id="rId132" Type="http://schemas.openxmlformats.org/officeDocument/2006/relationships/tableStyles" Target="tableStyles.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slide" Target="slides/slide92.xml"/><Relationship Id="rId127" Type="http://schemas.openxmlformats.org/officeDocument/2006/relationships/slide" Target="slides/slide113.xml"/><Relationship Id="rId10" Type="http://schemas.openxmlformats.org/officeDocument/2006/relationships/slideMaster" Target="slideMasters/slideMaster7.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78" Type="http://schemas.openxmlformats.org/officeDocument/2006/relationships/slide" Target="slides/slide64.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2.xml"/></Relationships>
</file>

<file path=ppt/diagrams/_rels/data1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svg"/><Relationship Id="rId1" Type="http://schemas.openxmlformats.org/officeDocument/2006/relationships/image" Target="../media/image86.png"/><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89.svg"/></Relationships>
</file>

<file path=ppt/diagrams/_rels/data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ata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svg"/><Relationship Id="rId1" Type="http://schemas.openxmlformats.org/officeDocument/2006/relationships/image" Target="../media/image86.png"/><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89.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4F970C-7E1E-4C71-B81D-A16D3E1ED69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65A45966-DC89-46A7-A978-B44040DFE3B5}">
      <dgm:prSet/>
      <dgm:spPr/>
      <dgm:t>
        <a:bodyPr/>
        <a:lstStyle/>
        <a:p>
          <a:r>
            <a:rPr lang="en-GB" b="0" i="0" baseline="0"/>
            <a:t>Single nurse working</a:t>
          </a:r>
          <a:endParaRPr lang="en-US"/>
        </a:p>
      </dgm:t>
    </dgm:pt>
    <dgm:pt modelId="{0050D8F9-2DC5-450F-BA5E-EE36418D0100}" type="parTrans" cxnId="{00177EB7-AA6B-4EF6-BC22-E6FAFAD68556}">
      <dgm:prSet/>
      <dgm:spPr/>
      <dgm:t>
        <a:bodyPr/>
        <a:lstStyle/>
        <a:p>
          <a:endParaRPr lang="en-US"/>
        </a:p>
      </dgm:t>
    </dgm:pt>
    <dgm:pt modelId="{B4D0E6B2-293F-43DC-89C2-541D4D87B0D1}" type="sibTrans" cxnId="{00177EB7-AA6B-4EF6-BC22-E6FAFAD68556}">
      <dgm:prSet/>
      <dgm:spPr/>
      <dgm:t>
        <a:bodyPr/>
        <a:lstStyle/>
        <a:p>
          <a:endParaRPr lang="en-US"/>
        </a:p>
      </dgm:t>
    </dgm:pt>
    <dgm:pt modelId="{6382F36B-A344-49F6-8A6A-C7213C235910}">
      <dgm:prSet/>
      <dgm:spPr/>
      <dgm:t>
        <a:bodyPr/>
        <a:lstStyle/>
        <a:p>
          <a:r>
            <a:rPr lang="en-GB" b="0" i="0" baseline="0" dirty="0"/>
            <a:t>Risk of cancelled clinics</a:t>
          </a:r>
          <a:endParaRPr lang="en-US" dirty="0"/>
        </a:p>
      </dgm:t>
    </dgm:pt>
    <dgm:pt modelId="{04937027-7F8D-4904-8DDD-F923D6AC7B8D}" type="parTrans" cxnId="{0A2EB221-32E3-4D7C-8AF6-486B8FAB9A48}">
      <dgm:prSet/>
      <dgm:spPr/>
      <dgm:t>
        <a:bodyPr/>
        <a:lstStyle/>
        <a:p>
          <a:endParaRPr lang="en-US"/>
        </a:p>
      </dgm:t>
    </dgm:pt>
    <dgm:pt modelId="{1A8E6061-CBE6-421A-859A-E1281FCCECD1}" type="sibTrans" cxnId="{0A2EB221-32E3-4D7C-8AF6-486B8FAB9A48}">
      <dgm:prSet/>
      <dgm:spPr/>
      <dgm:t>
        <a:bodyPr/>
        <a:lstStyle/>
        <a:p>
          <a:endParaRPr lang="en-US"/>
        </a:p>
      </dgm:t>
    </dgm:pt>
    <dgm:pt modelId="{229BF284-25CD-4CB4-ACA8-ADCF44011577}">
      <dgm:prSet/>
      <dgm:spPr/>
      <dgm:t>
        <a:bodyPr/>
        <a:lstStyle/>
        <a:p>
          <a:r>
            <a:rPr lang="en-GB" b="0" i="0" baseline="0" dirty="0"/>
            <a:t>Risk of failing service</a:t>
          </a:r>
          <a:endParaRPr lang="en-US" dirty="0"/>
        </a:p>
      </dgm:t>
    </dgm:pt>
    <dgm:pt modelId="{65F48B01-B813-4381-9F8E-49C53B31CED8}" type="parTrans" cxnId="{DE3350B3-2707-4004-BB7B-22FD478B01B8}">
      <dgm:prSet/>
      <dgm:spPr/>
      <dgm:t>
        <a:bodyPr/>
        <a:lstStyle/>
        <a:p>
          <a:endParaRPr lang="en-US"/>
        </a:p>
      </dgm:t>
    </dgm:pt>
    <dgm:pt modelId="{2A8EC1BE-279F-4A54-96B6-966393ED6556}" type="sibTrans" cxnId="{DE3350B3-2707-4004-BB7B-22FD478B01B8}">
      <dgm:prSet/>
      <dgm:spPr/>
      <dgm:t>
        <a:bodyPr/>
        <a:lstStyle/>
        <a:p>
          <a:endParaRPr lang="en-US"/>
        </a:p>
      </dgm:t>
    </dgm:pt>
    <dgm:pt modelId="{AC1EEE61-9823-4276-AE81-3B0149EA41FE}">
      <dgm:prSet/>
      <dgm:spPr/>
      <dgm:t>
        <a:bodyPr/>
        <a:lstStyle/>
        <a:p>
          <a:r>
            <a:rPr lang="en-GB" b="0" i="0" baseline="0"/>
            <a:t>Breakdown in patient/family support</a:t>
          </a:r>
          <a:endParaRPr lang="en-US"/>
        </a:p>
      </dgm:t>
    </dgm:pt>
    <dgm:pt modelId="{47D9574C-C856-46DF-924A-33BC36D08B49}" type="parTrans" cxnId="{6B53270F-05F8-4053-AD4B-7118CAD82969}">
      <dgm:prSet/>
      <dgm:spPr/>
      <dgm:t>
        <a:bodyPr/>
        <a:lstStyle/>
        <a:p>
          <a:endParaRPr lang="en-US"/>
        </a:p>
      </dgm:t>
    </dgm:pt>
    <dgm:pt modelId="{00D62519-F05B-4A2C-8186-77C7389BB09A}" type="sibTrans" cxnId="{6B53270F-05F8-4053-AD4B-7118CAD82969}">
      <dgm:prSet/>
      <dgm:spPr/>
      <dgm:t>
        <a:bodyPr/>
        <a:lstStyle/>
        <a:p>
          <a:endParaRPr lang="en-US"/>
        </a:p>
      </dgm:t>
    </dgm:pt>
    <dgm:pt modelId="{75D95393-101F-4F63-8B79-36115B0DC24B}">
      <dgm:prSet/>
      <dgm:spPr/>
      <dgm:t>
        <a:bodyPr/>
        <a:lstStyle/>
        <a:p>
          <a:r>
            <a:rPr lang="en-GB" b="0" i="0" baseline="0"/>
            <a:t>Risk of increased hospital admissions</a:t>
          </a:r>
          <a:endParaRPr lang="en-US"/>
        </a:p>
      </dgm:t>
    </dgm:pt>
    <dgm:pt modelId="{83298075-EE51-4C28-BE00-7BE143BC57C1}" type="parTrans" cxnId="{00283CF8-47AB-4DEB-A7CF-D7E8EB18C76B}">
      <dgm:prSet/>
      <dgm:spPr/>
      <dgm:t>
        <a:bodyPr/>
        <a:lstStyle/>
        <a:p>
          <a:endParaRPr lang="en-US"/>
        </a:p>
      </dgm:t>
    </dgm:pt>
    <dgm:pt modelId="{AE2C8443-C511-4D37-940F-AE94757B9E87}" type="sibTrans" cxnId="{00283CF8-47AB-4DEB-A7CF-D7E8EB18C76B}">
      <dgm:prSet/>
      <dgm:spPr/>
      <dgm:t>
        <a:bodyPr/>
        <a:lstStyle/>
        <a:p>
          <a:endParaRPr lang="en-US"/>
        </a:p>
      </dgm:t>
    </dgm:pt>
    <dgm:pt modelId="{41BC628F-8153-4008-A089-C9676DBB01A4}" type="pres">
      <dgm:prSet presAssocID="{F54F970C-7E1E-4C71-B81D-A16D3E1ED690}" presName="vert0" presStyleCnt="0">
        <dgm:presLayoutVars>
          <dgm:dir/>
          <dgm:animOne val="branch"/>
          <dgm:animLvl val="lvl"/>
        </dgm:presLayoutVars>
      </dgm:prSet>
      <dgm:spPr/>
    </dgm:pt>
    <dgm:pt modelId="{187673E9-55AB-4C8E-91C9-D10DE4ED5D47}" type="pres">
      <dgm:prSet presAssocID="{65A45966-DC89-46A7-A978-B44040DFE3B5}" presName="thickLine" presStyleLbl="alignNode1" presStyleIdx="0" presStyleCnt="5"/>
      <dgm:spPr/>
    </dgm:pt>
    <dgm:pt modelId="{EE87CB5E-7986-47A9-8287-8C98C6184BE7}" type="pres">
      <dgm:prSet presAssocID="{65A45966-DC89-46A7-A978-B44040DFE3B5}" presName="horz1" presStyleCnt="0"/>
      <dgm:spPr/>
    </dgm:pt>
    <dgm:pt modelId="{5BCB325E-FCC0-4A55-990E-E0CAD60ECC04}" type="pres">
      <dgm:prSet presAssocID="{65A45966-DC89-46A7-A978-B44040DFE3B5}" presName="tx1" presStyleLbl="revTx" presStyleIdx="0" presStyleCnt="5"/>
      <dgm:spPr/>
    </dgm:pt>
    <dgm:pt modelId="{C97B9AE9-3C6E-4786-AA73-DD0C1866F626}" type="pres">
      <dgm:prSet presAssocID="{65A45966-DC89-46A7-A978-B44040DFE3B5}" presName="vert1" presStyleCnt="0"/>
      <dgm:spPr/>
    </dgm:pt>
    <dgm:pt modelId="{B5CF1D3B-AF7D-41BA-968D-4AA617AC177D}" type="pres">
      <dgm:prSet presAssocID="{6382F36B-A344-49F6-8A6A-C7213C235910}" presName="thickLine" presStyleLbl="alignNode1" presStyleIdx="1" presStyleCnt="5"/>
      <dgm:spPr/>
    </dgm:pt>
    <dgm:pt modelId="{2588812C-9823-47AB-81B9-859420EA9E50}" type="pres">
      <dgm:prSet presAssocID="{6382F36B-A344-49F6-8A6A-C7213C235910}" presName="horz1" presStyleCnt="0"/>
      <dgm:spPr/>
    </dgm:pt>
    <dgm:pt modelId="{7229B2E2-1C9E-42C4-9AB8-7B4DC1D8D594}" type="pres">
      <dgm:prSet presAssocID="{6382F36B-A344-49F6-8A6A-C7213C235910}" presName="tx1" presStyleLbl="revTx" presStyleIdx="1" presStyleCnt="5"/>
      <dgm:spPr/>
    </dgm:pt>
    <dgm:pt modelId="{44559476-EFA9-42FA-8123-316815FF04C0}" type="pres">
      <dgm:prSet presAssocID="{6382F36B-A344-49F6-8A6A-C7213C235910}" presName="vert1" presStyleCnt="0"/>
      <dgm:spPr/>
    </dgm:pt>
    <dgm:pt modelId="{86714F17-0E73-4D2F-9ABA-3C736F4B64C7}" type="pres">
      <dgm:prSet presAssocID="{229BF284-25CD-4CB4-ACA8-ADCF44011577}" presName="thickLine" presStyleLbl="alignNode1" presStyleIdx="2" presStyleCnt="5"/>
      <dgm:spPr/>
    </dgm:pt>
    <dgm:pt modelId="{8B838172-6115-4103-B535-15E5BF18A4D9}" type="pres">
      <dgm:prSet presAssocID="{229BF284-25CD-4CB4-ACA8-ADCF44011577}" presName="horz1" presStyleCnt="0"/>
      <dgm:spPr/>
    </dgm:pt>
    <dgm:pt modelId="{5810E2CD-B5FD-4423-9130-609EB84B7CE0}" type="pres">
      <dgm:prSet presAssocID="{229BF284-25CD-4CB4-ACA8-ADCF44011577}" presName="tx1" presStyleLbl="revTx" presStyleIdx="2" presStyleCnt="5"/>
      <dgm:spPr/>
    </dgm:pt>
    <dgm:pt modelId="{B6BF5C74-4E72-47E0-86A7-F6B84E5AE575}" type="pres">
      <dgm:prSet presAssocID="{229BF284-25CD-4CB4-ACA8-ADCF44011577}" presName="vert1" presStyleCnt="0"/>
      <dgm:spPr/>
    </dgm:pt>
    <dgm:pt modelId="{CF80F0D2-CA28-4E2F-8F52-344D135B7963}" type="pres">
      <dgm:prSet presAssocID="{AC1EEE61-9823-4276-AE81-3B0149EA41FE}" presName="thickLine" presStyleLbl="alignNode1" presStyleIdx="3" presStyleCnt="5"/>
      <dgm:spPr/>
    </dgm:pt>
    <dgm:pt modelId="{7296FD08-F822-4BA0-AE98-CD42971EAF75}" type="pres">
      <dgm:prSet presAssocID="{AC1EEE61-9823-4276-AE81-3B0149EA41FE}" presName="horz1" presStyleCnt="0"/>
      <dgm:spPr/>
    </dgm:pt>
    <dgm:pt modelId="{6F825C1D-A85F-41A3-AEC0-752EFD8D00BF}" type="pres">
      <dgm:prSet presAssocID="{AC1EEE61-9823-4276-AE81-3B0149EA41FE}" presName="tx1" presStyleLbl="revTx" presStyleIdx="3" presStyleCnt="5"/>
      <dgm:spPr/>
    </dgm:pt>
    <dgm:pt modelId="{6587E48D-CCBE-4495-BE48-F71201FFD7A9}" type="pres">
      <dgm:prSet presAssocID="{AC1EEE61-9823-4276-AE81-3B0149EA41FE}" presName="vert1" presStyleCnt="0"/>
      <dgm:spPr/>
    </dgm:pt>
    <dgm:pt modelId="{BEAB36AE-733D-4C76-B466-9BC4D9FC375A}" type="pres">
      <dgm:prSet presAssocID="{75D95393-101F-4F63-8B79-36115B0DC24B}" presName="thickLine" presStyleLbl="alignNode1" presStyleIdx="4" presStyleCnt="5"/>
      <dgm:spPr/>
    </dgm:pt>
    <dgm:pt modelId="{9FF503AB-CE67-423D-9B8C-C179355B0CCA}" type="pres">
      <dgm:prSet presAssocID="{75D95393-101F-4F63-8B79-36115B0DC24B}" presName="horz1" presStyleCnt="0"/>
      <dgm:spPr/>
    </dgm:pt>
    <dgm:pt modelId="{0AC6CA26-4032-49D1-B9B4-F46CDED19FF2}" type="pres">
      <dgm:prSet presAssocID="{75D95393-101F-4F63-8B79-36115B0DC24B}" presName="tx1" presStyleLbl="revTx" presStyleIdx="4" presStyleCnt="5"/>
      <dgm:spPr/>
    </dgm:pt>
    <dgm:pt modelId="{3E7C7053-6151-4028-B833-3A8149A8AB3E}" type="pres">
      <dgm:prSet presAssocID="{75D95393-101F-4F63-8B79-36115B0DC24B}" presName="vert1" presStyleCnt="0"/>
      <dgm:spPr/>
    </dgm:pt>
  </dgm:ptLst>
  <dgm:cxnLst>
    <dgm:cxn modelId="{9D7B3704-EFC1-40AD-A353-84DA8BC1BCBA}" type="presOf" srcId="{65A45966-DC89-46A7-A978-B44040DFE3B5}" destId="{5BCB325E-FCC0-4A55-990E-E0CAD60ECC04}" srcOrd="0" destOrd="0" presId="urn:microsoft.com/office/officeart/2008/layout/LinedList"/>
    <dgm:cxn modelId="{6B53270F-05F8-4053-AD4B-7118CAD82969}" srcId="{F54F970C-7E1E-4C71-B81D-A16D3E1ED690}" destId="{AC1EEE61-9823-4276-AE81-3B0149EA41FE}" srcOrd="3" destOrd="0" parTransId="{47D9574C-C856-46DF-924A-33BC36D08B49}" sibTransId="{00D62519-F05B-4A2C-8186-77C7389BB09A}"/>
    <dgm:cxn modelId="{65FE3018-7F31-46B5-8D60-1BA50C0E5B46}" type="presOf" srcId="{229BF284-25CD-4CB4-ACA8-ADCF44011577}" destId="{5810E2CD-B5FD-4423-9130-609EB84B7CE0}" srcOrd="0" destOrd="0" presId="urn:microsoft.com/office/officeart/2008/layout/LinedList"/>
    <dgm:cxn modelId="{0A2EB221-32E3-4D7C-8AF6-486B8FAB9A48}" srcId="{F54F970C-7E1E-4C71-B81D-A16D3E1ED690}" destId="{6382F36B-A344-49F6-8A6A-C7213C235910}" srcOrd="1" destOrd="0" parTransId="{04937027-7F8D-4904-8DDD-F923D6AC7B8D}" sibTransId="{1A8E6061-CBE6-421A-859A-E1281FCCECD1}"/>
    <dgm:cxn modelId="{3725B56F-DC5F-4CB1-A379-F9CF1D2ACDDD}" type="presOf" srcId="{75D95393-101F-4F63-8B79-36115B0DC24B}" destId="{0AC6CA26-4032-49D1-B9B4-F46CDED19FF2}" srcOrd="0" destOrd="0" presId="urn:microsoft.com/office/officeart/2008/layout/LinedList"/>
    <dgm:cxn modelId="{BA65F3A0-5396-4CA7-B1E4-29A3FEDD0896}" type="presOf" srcId="{AC1EEE61-9823-4276-AE81-3B0149EA41FE}" destId="{6F825C1D-A85F-41A3-AEC0-752EFD8D00BF}" srcOrd="0" destOrd="0" presId="urn:microsoft.com/office/officeart/2008/layout/LinedList"/>
    <dgm:cxn modelId="{DE3350B3-2707-4004-BB7B-22FD478B01B8}" srcId="{F54F970C-7E1E-4C71-B81D-A16D3E1ED690}" destId="{229BF284-25CD-4CB4-ACA8-ADCF44011577}" srcOrd="2" destOrd="0" parTransId="{65F48B01-B813-4381-9F8E-49C53B31CED8}" sibTransId="{2A8EC1BE-279F-4A54-96B6-966393ED6556}"/>
    <dgm:cxn modelId="{5792CEB4-CFA2-45C1-9DB7-23932502629E}" type="presOf" srcId="{F54F970C-7E1E-4C71-B81D-A16D3E1ED690}" destId="{41BC628F-8153-4008-A089-C9676DBB01A4}" srcOrd="0" destOrd="0" presId="urn:microsoft.com/office/officeart/2008/layout/LinedList"/>
    <dgm:cxn modelId="{00177EB7-AA6B-4EF6-BC22-E6FAFAD68556}" srcId="{F54F970C-7E1E-4C71-B81D-A16D3E1ED690}" destId="{65A45966-DC89-46A7-A978-B44040DFE3B5}" srcOrd="0" destOrd="0" parTransId="{0050D8F9-2DC5-450F-BA5E-EE36418D0100}" sibTransId="{B4D0E6B2-293F-43DC-89C2-541D4D87B0D1}"/>
    <dgm:cxn modelId="{5D40D6D1-C6A7-453A-BD8B-EFDFFF6408BA}" type="presOf" srcId="{6382F36B-A344-49F6-8A6A-C7213C235910}" destId="{7229B2E2-1C9E-42C4-9AB8-7B4DC1D8D594}" srcOrd="0" destOrd="0" presId="urn:microsoft.com/office/officeart/2008/layout/LinedList"/>
    <dgm:cxn modelId="{00283CF8-47AB-4DEB-A7CF-D7E8EB18C76B}" srcId="{F54F970C-7E1E-4C71-B81D-A16D3E1ED690}" destId="{75D95393-101F-4F63-8B79-36115B0DC24B}" srcOrd="4" destOrd="0" parTransId="{83298075-EE51-4C28-BE00-7BE143BC57C1}" sibTransId="{AE2C8443-C511-4D37-940F-AE94757B9E87}"/>
    <dgm:cxn modelId="{71955A81-D76F-4ECF-AF67-B85B0A311791}" type="presParOf" srcId="{41BC628F-8153-4008-A089-C9676DBB01A4}" destId="{187673E9-55AB-4C8E-91C9-D10DE4ED5D47}" srcOrd="0" destOrd="0" presId="urn:microsoft.com/office/officeart/2008/layout/LinedList"/>
    <dgm:cxn modelId="{E01B04A2-0631-4CE3-9B88-AA745EB2A24F}" type="presParOf" srcId="{41BC628F-8153-4008-A089-C9676DBB01A4}" destId="{EE87CB5E-7986-47A9-8287-8C98C6184BE7}" srcOrd="1" destOrd="0" presId="urn:microsoft.com/office/officeart/2008/layout/LinedList"/>
    <dgm:cxn modelId="{B341FF6D-B70F-469C-BA55-3F98056E0DAE}" type="presParOf" srcId="{EE87CB5E-7986-47A9-8287-8C98C6184BE7}" destId="{5BCB325E-FCC0-4A55-990E-E0CAD60ECC04}" srcOrd="0" destOrd="0" presId="urn:microsoft.com/office/officeart/2008/layout/LinedList"/>
    <dgm:cxn modelId="{2DEF72B0-7A09-461B-BB40-849095DD89A5}" type="presParOf" srcId="{EE87CB5E-7986-47A9-8287-8C98C6184BE7}" destId="{C97B9AE9-3C6E-4786-AA73-DD0C1866F626}" srcOrd="1" destOrd="0" presId="urn:microsoft.com/office/officeart/2008/layout/LinedList"/>
    <dgm:cxn modelId="{1E8F01C1-BCCA-46D4-AFD5-4A01B8FAFB6D}" type="presParOf" srcId="{41BC628F-8153-4008-A089-C9676DBB01A4}" destId="{B5CF1D3B-AF7D-41BA-968D-4AA617AC177D}" srcOrd="2" destOrd="0" presId="urn:microsoft.com/office/officeart/2008/layout/LinedList"/>
    <dgm:cxn modelId="{FBA36669-B0D3-42EF-884C-3983E7DF95AF}" type="presParOf" srcId="{41BC628F-8153-4008-A089-C9676DBB01A4}" destId="{2588812C-9823-47AB-81B9-859420EA9E50}" srcOrd="3" destOrd="0" presId="urn:microsoft.com/office/officeart/2008/layout/LinedList"/>
    <dgm:cxn modelId="{52109608-4806-4438-864D-A0E3F22C2CAE}" type="presParOf" srcId="{2588812C-9823-47AB-81B9-859420EA9E50}" destId="{7229B2E2-1C9E-42C4-9AB8-7B4DC1D8D594}" srcOrd="0" destOrd="0" presId="urn:microsoft.com/office/officeart/2008/layout/LinedList"/>
    <dgm:cxn modelId="{475FA619-5F94-40E5-B427-554543FA2AAF}" type="presParOf" srcId="{2588812C-9823-47AB-81B9-859420EA9E50}" destId="{44559476-EFA9-42FA-8123-316815FF04C0}" srcOrd="1" destOrd="0" presId="urn:microsoft.com/office/officeart/2008/layout/LinedList"/>
    <dgm:cxn modelId="{6AA4B816-1C0A-4BBC-87A1-2669EEEF8915}" type="presParOf" srcId="{41BC628F-8153-4008-A089-C9676DBB01A4}" destId="{86714F17-0E73-4D2F-9ABA-3C736F4B64C7}" srcOrd="4" destOrd="0" presId="urn:microsoft.com/office/officeart/2008/layout/LinedList"/>
    <dgm:cxn modelId="{FEADCAE3-D4DF-46BF-ACFE-88CD97181AF0}" type="presParOf" srcId="{41BC628F-8153-4008-A089-C9676DBB01A4}" destId="{8B838172-6115-4103-B535-15E5BF18A4D9}" srcOrd="5" destOrd="0" presId="urn:microsoft.com/office/officeart/2008/layout/LinedList"/>
    <dgm:cxn modelId="{2625FAB5-908F-409F-8636-58D0BE83CDAE}" type="presParOf" srcId="{8B838172-6115-4103-B535-15E5BF18A4D9}" destId="{5810E2CD-B5FD-4423-9130-609EB84B7CE0}" srcOrd="0" destOrd="0" presId="urn:microsoft.com/office/officeart/2008/layout/LinedList"/>
    <dgm:cxn modelId="{6509FE6E-2C7F-468B-8ECF-626F15A04913}" type="presParOf" srcId="{8B838172-6115-4103-B535-15E5BF18A4D9}" destId="{B6BF5C74-4E72-47E0-86A7-F6B84E5AE575}" srcOrd="1" destOrd="0" presId="urn:microsoft.com/office/officeart/2008/layout/LinedList"/>
    <dgm:cxn modelId="{C88491B7-4C71-45A1-BD51-F9F1CFAC7BF3}" type="presParOf" srcId="{41BC628F-8153-4008-A089-C9676DBB01A4}" destId="{CF80F0D2-CA28-4E2F-8F52-344D135B7963}" srcOrd="6" destOrd="0" presId="urn:microsoft.com/office/officeart/2008/layout/LinedList"/>
    <dgm:cxn modelId="{0E05646C-237F-42CA-A782-04A9BA0E2F47}" type="presParOf" srcId="{41BC628F-8153-4008-A089-C9676DBB01A4}" destId="{7296FD08-F822-4BA0-AE98-CD42971EAF75}" srcOrd="7" destOrd="0" presId="urn:microsoft.com/office/officeart/2008/layout/LinedList"/>
    <dgm:cxn modelId="{7E914EB7-7889-4F43-9119-59201A21F234}" type="presParOf" srcId="{7296FD08-F822-4BA0-AE98-CD42971EAF75}" destId="{6F825C1D-A85F-41A3-AEC0-752EFD8D00BF}" srcOrd="0" destOrd="0" presId="urn:microsoft.com/office/officeart/2008/layout/LinedList"/>
    <dgm:cxn modelId="{25FF4B29-AD42-442A-803C-9CBD7699D869}" type="presParOf" srcId="{7296FD08-F822-4BA0-AE98-CD42971EAF75}" destId="{6587E48D-CCBE-4495-BE48-F71201FFD7A9}" srcOrd="1" destOrd="0" presId="urn:microsoft.com/office/officeart/2008/layout/LinedList"/>
    <dgm:cxn modelId="{3BAB4443-8688-40C7-8F77-143F650E7DDE}" type="presParOf" srcId="{41BC628F-8153-4008-A089-C9676DBB01A4}" destId="{BEAB36AE-733D-4C76-B466-9BC4D9FC375A}" srcOrd="8" destOrd="0" presId="urn:microsoft.com/office/officeart/2008/layout/LinedList"/>
    <dgm:cxn modelId="{A8A89DAC-D345-46EA-B9BD-F83D0676B6CC}" type="presParOf" srcId="{41BC628F-8153-4008-A089-C9676DBB01A4}" destId="{9FF503AB-CE67-423D-9B8C-C179355B0CCA}" srcOrd="9" destOrd="0" presId="urn:microsoft.com/office/officeart/2008/layout/LinedList"/>
    <dgm:cxn modelId="{DF8AD22E-ACE5-43C1-B485-06D3BD9BE11B}" type="presParOf" srcId="{9FF503AB-CE67-423D-9B8C-C179355B0CCA}" destId="{0AC6CA26-4032-49D1-B9B4-F46CDED19FF2}" srcOrd="0" destOrd="0" presId="urn:microsoft.com/office/officeart/2008/layout/LinedList"/>
    <dgm:cxn modelId="{FB18FE17-96B6-427F-87FA-CBE04049893C}" type="presParOf" srcId="{9FF503AB-CE67-423D-9B8C-C179355B0CCA}" destId="{3E7C7053-6151-4028-B833-3A8149A8AB3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FB2B23D-B9B4-4726-8F08-4D5F24083CA4}"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B11FE26E-AF5E-4A1C-8E5A-18FFEA31A039}">
      <dgm:prSet/>
      <dgm:spPr/>
      <dgm:t>
        <a:bodyPr/>
        <a:lstStyle/>
        <a:p>
          <a:r>
            <a:rPr lang="en-GB"/>
            <a:t>WISE (WIRRAL, INDIVIDUAL, SAFE CARE, EVERY TIME)  IS AN AUDIT TOOL DEVELOPED BY WUTH AS A WAY OF MONITORING AND ASSESSING  CLINCIAL AREAS COMPLIANCE IN REALTION TO SPECIFIC KEY AREAS. IT IS BASED ON A MODEL USED IN OTHER HOSPITALS BUT ENCOMPASSES ADDITIONAL ELEMENTS TO ENSURE LOCAL POLICIES ARE ACCURATELY REFERENCED. </a:t>
          </a:r>
          <a:endParaRPr lang="en-US"/>
        </a:p>
      </dgm:t>
    </dgm:pt>
    <dgm:pt modelId="{DADAC99F-6CA9-4693-9387-FE8BDE5E0BB7}" type="parTrans" cxnId="{359A43D9-A51C-44DA-8DB4-E8F3A15B5347}">
      <dgm:prSet/>
      <dgm:spPr/>
      <dgm:t>
        <a:bodyPr/>
        <a:lstStyle/>
        <a:p>
          <a:endParaRPr lang="en-US"/>
        </a:p>
      </dgm:t>
    </dgm:pt>
    <dgm:pt modelId="{F45F84A3-B9BF-4EFD-B731-D4E15BAD2146}" type="sibTrans" cxnId="{359A43D9-A51C-44DA-8DB4-E8F3A15B5347}">
      <dgm:prSet/>
      <dgm:spPr/>
      <dgm:t>
        <a:bodyPr/>
        <a:lstStyle/>
        <a:p>
          <a:endParaRPr lang="en-US"/>
        </a:p>
      </dgm:t>
    </dgm:pt>
    <dgm:pt modelId="{62743248-4CCE-4ECF-9D87-99C5D4391199}">
      <dgm:prSet/>
      <dgm:spPr/>
      <dgm:t>
        <a:bodyPr/>
        <a:lstStyle/>
        <a:p>
          <a:r>
            <a:rPr lang="en-GB"/>
            <a:t>THERE ARE 15 DIFFERENT ELEMENTS TO THE ED WISE AUDIT WHICH INCLUDES: PRESSURE ULCER CARE, SAFEGUARDING, IPC, MEDICATIONS MANAGEMENT, CORRIDOR CARE AND FALLS.</a:t>
          </a:r>
          <a:endParaRPr lang="en-US"/>
        </a:p>
      </dgm:t>
    </dgm:pt>
    <dgm:pt modelId="{522F201D-5B12-4700-9726-DE46791638B4}" type="parTrans" cxnId="{A33A2F64-ABA4-4270-BB7D-83FDA6D81A9F}">
      <dgm:prSet/>
      <dgm:spPr/>
      <dgm:t>
        <a:bodyPr/>
        <a:lstStyle/>
        <a:p>
          <a:endParaRPr lang="en-US"/>
        </a:p>
      </dgm:t>
    </dgm:pt>
    <dgm:pt modelId="{155BF884-FA0A-48ED-B9E9-11F72C83D5B9}" type="sibTrans" cxnId="{A33A2F64-ABA4-4270-BB7D-83FDA6D81A9F}">
      <dgm:prSet/>
      <dgm:spPr/>
      <dgm:t>
        <a:bodyPr/>
        <a:lstStyle/>
        <a:p>
          <a:endParaRPr lang="en-US"/>
        </a:p>
      </dgm:t>
    </dgm:pt>
    <dgm:pt modelId="{657F53D7-CD66-4305-84D8-7AB67BBAD90E}">
      <dgm:prSet/>
      <dgm:spPr/>
      <dgm:t>
        <a:bodyPr/>
        <a:lstStyle/>
        <a:p>
          <a:r>
            <a:rPr lang="en-GB"/>
            <a:t>ACCORDING TO THE SCORING MATRIX - LEVEL 1 = RED, LEVEL 2 = AMBER AND LEVEL 3 = GREEN.</a:t>
          </a:r>
          <a:endParaRPr lang="en-US"/>
        </a:p>
      </dgm:t>
    </dgm:pt>
    <dgm:pt modelId="{788B1E4C-55BA-4847-8764-2AE95D5A67E1}" type="parTrans" cxnId="{42D8CCB4-1A02-4A30-A686-9F84FCDD10D7}">
      <dgm:prSet/>
      <dgm:spPr/>
      <dgm:t>
        <a:bodyPr/>
        <a:lstStyle/>
        <a:p>
          <a:endParaRPr lang="en-US"/>
        </a:p>
      </dgm:t>
    </dgm:pt>
    <dgm:pt modelId="{43A63D09-1D0A-4156-9914-4FC746BFB33E}" type="sibTrans" cxnId="{42D8CCB4-1A02-4A30-A686-9F84FCDD10D7}">
      <dgm:prSet/>
      <dgm:spPr/>
      <dgm:t>
        <a:bodyPr/>
        <a:lstStyle/>
        <a:p>
          <a:endParaRPr lang="en-US"/>
        </a:p>
      </dgm:t>
    </dgm:pt>
    <dgm:pt modelId="{916C27FA-91CE-45E7-B12D-1D4E2CB846FB}" type="pres">
      <dgm:prSet presAssocID="{7FB2B23D-B9B4-4726-8F08-4D5F24083CA4}" presName="root" presStyleCnt="0">
        <dgm:presLayoutVars>
          <dgm:dir/>
          <dgm:resizeHandles val="exact"/>
        </dgm:presLayoutVars>
      </dgm:prSet>
      <dgm:spPr/>
    </dgm:pt>
    <dgm:pt modelId="{641B3839-B9A2-40E4-B152-4DF78BBFD289}" type="pres">
      <dgm:prSet presAssocID="{7FB2B23D-B9B4-4726-8F08-4D5F24083CA4}" presName="container" presStyleCnt="0">
        <dgm:presLayoutVars>
          <dgm:dir/>
          <dgm:resizeHandles val="exact"/>
        </dgm:presLayoutVars>
      </dgm:prSet>
      <dgm:spPr/>
    </dgm:pt>
    <dgm:pt modelId="{B63273EB-F970-4F7C-969B-BC0D9C599464}" type="pres">
      <dgm:prSet presAssocID="{B11FE26E-AF5E-4A1C-8E5A-18FFEA31A039}" presName="compNode" presStyleCnt="0"/>
      <dgm:spPr/>
    </dgm:pt>
    <dgm:pt modelId="{A5AE516C-3236-4619-A618-5C9B3EB8AE12}" type="pres">
      <dgm:prSet presAssocID="{B11FE26E-AF5E-4A1C-8E5A-18FFEA31A039}" presName="iconBgRect" presStyleLbl="bgShp" presStyleIdx="0" presStyleCnt="3"/>
      <dgm:spPr/>
    </dgm:pt>
    <dgm:pt modelId="{E3EAB7FF-2E27-4B71-B02B-A6E082A1314A}" type="pres">
      <dgm:prSet presAssocID="{B11FE26E-AF5E-4A1C-8E5A-18FFEA31A03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ears"/>
        </a:ext>
      </dgm:extLst>
    </dgm:pt>
    <dgm:pt modelId="{BEE21A3B-A539-4FE9-B6CD-63B42010A0A4}" type="pres">
      <dgm:prSet presAssocID="{B11FE26E-AF5E-4A1C-8E5A-18FFEA31A039}" presName="spaceRect" presStyleCnt="0"/>
      <dgm:spPr/>
    </dgm:pt>
    <dgm:pt modelId="{BDEDF4E3-700C-498E-ABDB-CD30578BC694}" type="pres">
      <dgm:prSet presAssocID="{B11FE26E-AF5E-4A1C-8E5A-18FFEA31A039}" presName="textRect" presStyleLbl="revTx" presStyleIdx="0" presStyleCnt="3">
        <dgm:presLayoutVars>
          <dgm:chMax val="1"/>
          <dgm:chPref val="1"/>
        </dgm:presLayoutVars>
      </dgm:prSet>
      <dgm:spPr/>
    </dgm:pt>
    <dgm:pt modelId="{80954EDF-6354-450B-825C-9A11850F8B09}" type="pres">
      <dgm:prSet presAssocID="{F45F84A3-B9BF-4EFD-B731-D4E15BAD2146}" presName="sibTrans" presStyleLbl="sibTrans2D1" presStyleIdx="0" presStyleCnt="0"/>
      <dgm:spPr/>
    </dgm:pt>
    <dgm:pt modelId="{1E3CA03F-82A1-4E6E-8E88-DBACE99EA072}" type="pres">
      <dgm:prSet presAssocID="{62743248-4CCE-4ECF-9D87-99C5D4391199}" presName="compNode" presStyleCnt="0"/>
      <dgm:spPr/>
    </dgm:pt>
    <dgm:pt modelId="{52B08B43-7E58-44A9-8E3B-01A6A14FA12A}" type="pres">
      <dgm:prSet presAssocID="{62743248-4CCE-4ECF-9D87-99C5D4391199}" presName="iconBgRect" presStyleLbl="bgShp" presStyleIdx="1" presStyleCnt="3"/>
      <dgm:spPr/>
    </dgm:pt>
    <dgm:pt modelId="{2BFF2B8A-39BE-4816-8F54-8EAF9C10BE71}" type="pres">
      <dgm:prSet presAssocID="{62743248-4CCE-4ECF-9D87-99C5D439119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tor"/>
        </a:ext>
      </dgm:extLst>
    </dgm:pt>
    <dgm:pt modelId="{4BCDAA88-2022-4C7B-965F-735D5F380D97}" type="pres">
      <dgm:prSet presAssocID="{62743248-4CCE-4ECF-9D87-99C5D4391199}" presName="spaceRect" presStyleCnt="0"/>
      <dgm:spPr/>
    </dgm:pt>
    <dgm:pt modelId="{78001314-824D-461F-9F9E-7623C3F87079}" type="pres">
      <dgm:prSet presAssocID="{62743248-4CCE-4ECF-9D87-99C5D4391199}" presName="textRect" presStyleLbl="revTx" presStyleIdx="1" presStyleCnt="3">
        <dgm:presLayoutVars>
          <dgm:chMax val="1"/>
          <dgm:chPref val="1"/>
        </dgm:presLayoutVars>
      </dgm:prSet>
      <dgm:spPr/>
    </dgm:pt>
    <dgm:pt modelId="{4C5FF751-BABC-41A5-9177-A92853B2C1FF}" type="pres">
      <dgm:prSet presAssocID="{155BF884-FA0A-48ED-B9E9-11F72C83D5B9}" presName="sibTrans" presStyleLbl="sibTrans2D1" presStyleIdx="0" presStyleCnt="0"/>
      <dgm:spPr/>
    </dgm:pt>
    <dgm:pt modelId="{036F0FB2-4C06-4BCC-8006-D7B7E50EE6E3}" type="pres">
      <dgm:prSet presAssocID="{657F53D7-CD66-4305-84D8-7AB67BBAD90E}" presName="compNode" presStyleCnt="0"/>
      <dgm:spPr/>
    </dgm:pt>
    <dgm:pt modelId="{3708468F-3909-491F-8024-E14A783589C7}" type="pres">
      <dgm:prSet presAssocID="{657F53D7-CD66-4305-84D8-7AB67BBAD90E}" presName="iconBgRect" presStyleLbl="bgShp" presStyleIdx="2" presStyleCnt="3"/>
      <dgm:spPr/>
    </dgm:pt>
    <dgm:pt modelId="{F51CE561-6A53-4C35-90D6-287FFECE1683}" type="pres">
      <dgm:prSet presAssocID="{657F53D7-CD66-4305-84D8-7AB67BBAD90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dd"/>
        </a:ext>
      </dgm:extLst>
    </dgm:pt>
    <dgm:pt modelId="{DBCD42CE-529A-42A3-A6CB-F767C3C231C3}" type="pres">
      <dgm:prSet presAssocID="{657F53D7-CD66-4305-84D8-7AB67BBAD90E}" presName="spaceRect" presStyleCnt="0"/>
      <dgm:spPr/>
    </dgm:pt>
    <dgm:pt modelId="{B2EE8A3F-33C9-4E12-9EFA-9A66E086B0E7}" type="pres">
      <dgm:prSet presAssocID="{657F53D7-CD66-4305-84D8-7AB67BBAD90E}" presName="textRect" presStyleLbl="revTx" presStyleIdx="2" presStyleCnt="3">
        <dgm:presLayoutVars>
          <dgm:chMax val="1"/>
          <dgm:chPref val="1"/>
        </dgm:presLayoutVars>
      </dgm:prSet>
      <dgm:spPr/>
    </dgm:pt>
  </dgm:ptLst>
  <dgm:cxnLst>
    <dgm:cxn modelId="{A1253904-F996-4CE8-9913-D2A5867B2430}" type="presOf" srcId="{62743248-4CCE-4ECF-9D87-99C5D4391199}" destId="{78001314-824D-461F-9F9E-7623C3F87079}" srcOrd="0" destOrd="0" presId="urn:microsoft.com/office/officeart/2018/2/layout/IconCircleList"/>
    <dgm:cxn modelId="{A33A2F64-ABA4-4270-BB7D-83FDA6D81A9F}" srcId="{7FB2B23D-B9B4-4726-8F08-4D5F24083CA4}" destId="{62743248-4CCE-4ECF-9D87-99C5D4391199}" srcOrd="1" destOrd="0" parTransId="{522F201D-5B12-4700-9726-DE46791638B4}" sibTransId="{155BF884-FA0A-48ED-B9E9-11F72C83D5B9}"/>
    <dgm:cxn modelId="{EC5AB845-AAA9-45CD-A880-FA5DDBD7822A}" type="presOf" srcId="{B11FE26E-AF5E-4A1C-8E5A-18FFEA31A039}" destId="{BDEDF4E3-700C-498E-ABDB-CD30578BC694}" srcOrd="0" destOrd="0" presId="urn:microsoft.com/office/officeart/2018/2/layout/IconCircleList"/>
    <dgm:cxn modelId="{247D6370-4EA5-4431-BD08-6D02E15C6AD0}" type="presOf" srcId="{155BF884-FA0A-48ED-B9E9-11F72C83D5B9}" destId="{4C5FF751-BABC-41A5-9177-A92853B2C1FF}" srcOrd="0" destOrd="0" presId="urn:microsoft.com/office/officeart/2018/2/layout/IconCircleList"/>
    <dgm:cxn modelId="{42D8CCB4-1A02-4A30-A686-9F84FCDD10D7}" srcId="{7FB2B23D-B9B4-4726-8F08-4D5F24083CA4}" destId="{657F53D7-CD66-4305-84D8-7AB67BBAD90E}" srcOrd="2" destOrd="0" parTransId="{788B1E4C-55BA-4847-8764-2AE95D5A67E1}" sibTransId="{43A63D09-1D0A-4156-9914-4FC746BFB33E}"/>
    <dgm:cxn modelId="{E8DCF3C0-31E6-445C-AA8B-B5FADB29C01E}" type="presOf" srcId="{7FB2B23D-B9B4-4726-8F08-4D5F24083CA4}" destId="{916C27FA-91CE-45E7-B12D-1D4E2CB846FB}" srcOrd="0" destOrd="0" presId="urn:microsoft.com/office/officeart/2018/2/layout/IconCircleList"/>
    <dgm:cxn modelId="{359A43D9-A51C-44DA-8DB4-E8F3A15B5347}" srcId="{7FB2B23D-B9B4-4726-8F08-4D5F24083CA4}" destId="{B11FE26E-AF5E-4A1C-8E5A-18FFEA31A039}" srcOrd="0" destOrd="0" parTransId="{DADAC99F-6CA9-4693-9387-FE8BDE5E0BB7}" sibTransId="{F45F84A3-B9BF-4EFD-B731-D4E15BAD2146}"/>
    <dgm:cxn modelId="{5F42FEDF-3F1E-4F20-90BF-20E26C7CA9CC}" type="presOf" srcId="{F45F84A3-B9BF-4EFD-B731-D4E15BAD2146}" destId="{80954EDF-6354-450B-825C-9A11850F8B09}" srcOrd="0" destOrd="0" presId="urn:microsoft.com/office/officeart/2018/2/layout/IconCircleList"/>
    <dgm:cxn modelId="{05C663F1-205E-4A78-A016-E7741E1CB650}" type="presOf" srcId="{657F53D7-CD66-4305-84D8-7AB67BBAD90E}" destId="{B2EE8A3F-33C9-4E12-9EFA-9A66E086B0E7}" srcOrd="0" destOrd="0" presId="urn:microsoft.com/office/officeart/2018/2/layout/IconCircleList"/>
    <dgm:cxn modelId="{D2B99173-2C86-4C3B-A069-4CECFD43A43E}" type="presParOf" srcId="{916C27FA-91CE-45E7-B12D-1D4E2CB846FB}" destId="{641B3839-B9A2-40E4-B152-4DF78BBFD289}" srcOrd="0" destOrd="0" presId="urn:microsoft.com/office/officeart/2018/2/layout/IconCircleList"/>
    <dgm:cxn modelId="{E8775645-6D97-404E-8D90-654FA0FF36CC}" type="presParOf" srcId="{641B3839-B9A2-40E4-B152-4DF78BBFD289}" destId="{B63273EB-F970-4F7C-969B-BC0D9C599464}" srcOrd="0" destOrd="0" presId="urn:microsoft.com/office/officeart/2018/2/layout/IconCircleList"/>
    <dgm:cxn modelId="{4E16BD74-B55B-4C5F-9F86-22A8C1AC9BDB}" type="presParOf" srcId="{B63273EB-F970-4F7C-969B-BC0D9C599464}" destId="{A5AE516C-3236-4619-A618-5C9B3EB8AE12}" srcOrd="0" destOrd="0" presId="urn:microsoft.com/office/officeart/2018/2/layout/IconCircleList"/>
    <dgm:cxn modelId="{A3BBB6F6-C087-43ED-BD88-D60A4288CDC4}" type="presParOf" srcId="{B63273EB-F970-4F7C-969B-BC0D9C599464}" destId="{E3EAB7FF-2E27-4B71-B02B-A6E082A1314A}" srcOrd="1" destOrd="0" presId="urn:microsoft.com/office/officeart/2018/2/layout/IconCircleList"/>
    <dgm:cxn modelId="{266576FB-3C0E-4216-ABD4-5FEE59A2F383}" type="presParOf" srcId="{B63273EB-F970-4F7C-969B-BC0D9C599464}" destId="{BEE21A3B-A539-4FE9-B6CD-63B42010A0A4}" srcOrd="2" destOrd="0" presId="urn:microsoft.com/office/officeart/2018/2/layout/IconCircleList"/>
    <dgm:cxn modelId="{3E5DFF11-6EFD-49E9-9DF9-54E9F7A03346}" type="presParOf" srcId="{B63273EB-F970-4F7C-969B-BC0D9C599464}" destId="{BDEDF4E3-700C-498E-ABDB-CD30578BC694}" srcOrd="3" destOrd="0" presId="urn:microsoft.com/office/officeart/2018/2/layout/IconCircleList"/>
    <dgm:cxn modelId="{5B880DF2-C917-429D-977A-1ABDD71F5B29}" type="presParOf" srcId="{641B3839-B9A2-40E4-B152-4DF78BBFD289}" destId="{80954EDF-6354-450B-825C-9A11850F8B09}" srcOrd="1" destOrd="0" presId="urn:microsoft.com/office/officeart/2018/2/layout/IconCircleList"/>
    <dgm:cxn modelId="{653F746D-4C3D-45D3-A6C3-803862F3B5A3}" type="presParOf" srcId="{641B3839-B9A2-40E4-B152-4DF78BBFD289}" destId="{1E3CA03F-82A1-4E6E-8E88-DBACE99EA072}" srcOrd="2" destOrd="0" presId="urn:microsoft.com/office/officeart/2018/2/layout/IconCircleList"/>
    <dgm:cxn modelId="{D897E8B8-B67A-428C-8BDE-78674C783499}" type="presParOf" srcId="{1E3CA03F-82A1-4E6E-8E88-DBACE99EA072}" destId="{52B08B43-7E58-44A9-8E3B-01A6A14FA12A}" srcOrd="0" destOrd="0" presId="urn:microsoft.com/office/officeart/2018/2/layout/IconCircleList"/>
    <dgm:cxn modelId="{E36A051A-B52B-4961-B6A0-4F34BD72AD16}" type="presParOf" srcId="{1E3CA03F-82A1-4E6E-8E88-DBACE99EA072}" destId="{2BFF2B8A-39BE-4816-8F54-8EAF9C10BE71}" srcOrd="1" destOrd="0" presId="urn:microsoft.com/office/officeart/2018/2/layout/IconCircleList"/>
    <dgm:cxn modelId="{6C8D009D-FF01-48C3-AA11-8AFBBB3B0865}" type="presParOf" srcId="{1E3CA03F-82A1-4E6E-8E88-DBACE99EA072}" destId="{4BCDAA88-2022-4C7B-965F-735D5F380D97}" srcOrd="2" destOrd="0" presId="urn:microsoft.com/office/officeart/2018/2/layout/IconCircleList"/>
    <dgm:cxn modelId="{71A2F6ED-C504-47D3-BA2C-A025275504FF}" type="presParOf" srcId="{1E3CA03F-82A1-4E6E-8E88-DBACE99EA072}" destId="{78001314-824D-461F-9F9E-7623C3F87079}" srcOrd="3" destOrd="0" presId="urn:microsoft.com/office/officeart/2018/2/layout/IconCircleList"/>
    <dgm:cxn modelId="{E7122EE6-D472-4534-8677-1EBCC385F2AF}" type="presParOf" srcId="{641B3839-B9A2-40E4-B152-4DF78BBFD289}" destId="{4C5FF751-BABC-41A5-9177-A92853B2C1FF}" srcOrd="3" destOrd="0" presId="urn:microsoft.com/office/officeart/2018/2/layout/IconCircleList"/>
    <dgm:cxn modelId="{FBA5E8FE-03CD-4621-A192-CCDBB02760B3}" type="presParOf" srcId="{641B3839-B9A2-40E4-B152-4DF78BBFD289}" destId="{036F0FB2-4C06-4BCC-8006-D7B7E50EE6E3}" srcOrd="4" destOrd="0" presId="urn:microsoft.com/office/officeart/2018/2/layout/IconCircleList"/>
    <dgm:cxn modelId="{0F8EC588-1EEA-47D5-B852-B04355CAAE82}" type="presParOf" srcId="{036F0FB2-4C06-4BCC-8006-D7B7E50EE6E3}" destId="{3708468F-3909-491F-8024-E14A783589C7}" srcOrd="0" destOrd="0" presId="urn:microsoft.com/office/officeart/2018/2/layout/IconCircleList"/>
    <dgm:cxn modelId="{ECB3FF6C-9FCA-4E15-9CE0-CC7C86C55796}" type="presParOf" srcId="{036F0FB2-4C06-4BCC-8006-D7B7E50EE6E3}" destId="{F51CE561-6A53-4C35-90D6-287FFECE1683}" srcOrd="1" destOrd="0" presId="urn:microsoft.com/office/officeart/2018/2/layout/IconCircleList"/>
    <dgm:cxn modelId="{BE27644C-F72B-4D9F-9520-AC9946848148}" type="presParOf" srcId="{036F0FB2-4C06-4BCC-8006-D7B7E50EE6E3}" destId="{DBCD42CE-529A-42A3-A6CB-F767C3C231C3}" srcOrd="2" destOrd="0" presId="urn:microsoft.com/office/officeart/2018/2/layout/IconCircleList"/>
    <dgm:cxn modelId="{FD56C8E6-7E76-4882-A7E1-394232958331}" type="presParOf" srcId="{036F0FB2-4C06-4BCC-8006-D7B7E50EE6E3}" destId="{B2EE8A3F-33C9-4E12-9EFA-9A66E086B0E7}"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7656A0-9296-4182-A6F1-4E478B45D10F}"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39A6D092-7482-4EFB-8691-618A8A388C2F}">
      <dgm:prSet/>
      <dgm:spPr/>
      <dgm:t>
        <a:bodyPr/>
        <a:lstStyle/>
        <a:p>
          <a:r>
            <a:rPr lang="en-GB"/>
            <a:t>Open to talk to nurses (Check-Ins)</a:t>
          </a:r>
          <a:endParaRPr lang="en-US"/>
        </a:p>
      </dgm:t>
    </dgm:pt>
    <dgm:pt modelId="{0C47D03E-A6FE-41FE-84CA-5EA2FB20094E}" type="parTrans" cxnId="{D10EC067-E605-4562-BD30-6BA02158D96B}">
      <dgm:prSet/>
      <dgm:spPr/>
      <dgm:t>
        <a:bodyPr/>
        <a:lstStyle/>
        <a:p>
          <a:endParaRPr lang="en-US"/>
        </a:p>
      </dgm:t>
    </dgm:pt>
    <dgm:pt modelId="{8D4568E8-5A8F-4D11-A62E-EDD2FDD59666}" type="sibTrans" cxnId="{D10EC067-E605-4562-BD30-6BA02158D96B}">
      <dgm:prSet/>
      <dgm:spPr/>
      <dgm:t>
        <a:bodyPr/>
        <a:lstStyle/>
        <a:p>
          <a:endParaRPr lang="en-US"/>
        </a:p>
      </dgm:t>
    </dgm:pt>
    <dgm:pt modelId="{19009B84-878E-4764-A93D-9FDE0488667F}">
      <dgm:prSet/>
      <dgm:spPr/>
      <dgm:t>
        <a:bodyPr/>
        <a:lstStyle/>
        <a:p>
          <a:r>
            <a:rPr lang="en-GB"/>
            <a:t>Create safe supportive environment</a:t>
          </a:r>
          <a:endParaRPr lang="en-US"/>
        </a:p>
      </dgm:t>
    </dgm:pt>
    <dgm:pt modelId="{933984E1-590D-48D2-B8FA-E02A1F706F47}" type="parTrans" cxnId="{58AD8F29-1F68-4BCB-881A-C8B6365FE675}">
      <dgm:prSet/>
      <dgm:spPr/>
      <dgm:t>
        <a:bodyPr/>
        <a:lstStyle/>
        <a:p>
          <a:endParaRPr lang="en-US"/>
        </a:p>
      </dgm:t>
    </dgm:pt>
    <dgm:pt modelId="{1D1ABD85-508C-4FFF-8AEF-E2985864E76B}" type="sibTrans" cxnId="{58AD8F29-1F68-4BCB-881A-C8B6365FE675}">
      <dgm:prSet/>
      <dgm:spPr/>
      <dgm:t>
        <a:bodyPr/>
        <a:lstStyle/>
        <a:p>
          <a:endParaRPr lang="en-US"/>
        </a:p>
      </dgm:t>
    </dgm:pt>
    <dgm:pt modelId="{DDF4B49A-7282-42A0-90F3-E9E535219D2F}">
      <dgm:prSet/>
      <dgm:spPr/>
      <dgm:t>
        <a:bodyPr/>
        <a:lstStyle/>
        <a:p>
          <a:r>
            <a:rPr lang="en-GB"/>
            <a:t>Improve staff own personal development</a:t>
          </a:r>
          <a:endParaRPr lang="en-US"/>
        </a:p>
      </dgm:t>
    </dgm:pt>
    <dgm:pt modelId="{8C863840-B207-45CE-A3DF-9FE63BA3BAE8}" type="parTrans" cxnId="{5503D755-D126-44FA-85B1-34D07EB7F8B5}">
      <dgm:prSet/>
      <dgm:spPr/>
      <dgm:t>
        <a:bodyPr/>
        <a:lstStyle/>
        <a:p>
          <a:endParaRPr lang="en-US"/>
        </a:p>
      </dgm:t>
    </dgm:pt>
    <dgm:pt modelId="{E8424AA0-2C74-4E94-A95C-EED021C55FDE}" type="sibTrans" cxnId="{5503D755-D126-44FA-85B1-34D07EB7F8B5}">
      <dgm:prSet/>
      <dgm:spPr/>
      <dgm:t>
        <a:bodyPr/>
        <a:lstStyle/>
        <a:p>
          <a:endParaRPr lang="en-US"/>
        </a:p>
      </dgm:t>
    </dgm:pt>
    <dgm:pt modelId="{65604A77-DC2A-4D68-B1E9-6660FECE0361}">
      <dgm:prSet/>
      <dgm:spPr/>
      <dgm:t>
        <a:bodyPr/>
        <a:lstStyle/>
        <a:p>
          <a:r>
            <a:rPr lang="en-GB"/>
            <a:t>Opportunity to support patients</a:t>
          </a:r>
          <a:endParaRPr lang="en-US"/>
        </a:p>
      </dgm:t>
    </dgm:pt>
    <dgm:pt modelId="{290A3FD9-D2F7-41A3-86F2-E52A6A74FF9C}" type="parTrans" cxnId="{9152493C-EA13-401A-B393-6F53E936F213}">
      <dgm:prSet/>
      <dgm:spPr/>
      <dgm:t>
        <a:bodyPr/>
        <a:lstStyle/>
        <a:p>
          <a:endParaRPr lang="en-US"/>
        </a:p>
      </dgm:t>
    </dgm:pt>
    <dgm:pt modelId="{0B1C42CE-9992-483F-9D31-8E3444518F9A}" type="sibTrans" cxnId="{9152493C-EA13-401A-B393-6F53E936F213}">
      <dgm:prSet/>
      <dgm:spPr/>
      <dgm:t>
        <a:bodyPr/>
        <a:lstStyle/>
        <a:p>
          <a:endParaRPr lang="en-US"/>
        </a:p>
      </dgm:t>
    </dgm:pt>
    <dgm:pt modelId="{F7B554FB-F561-4922-BD51-2100FBA5CF12}" type="pres">
      <dgm:prSet presAssocID="{157656A0-9296-4182-A6F1-4E478B45D10F}" presName="root" presStyleCnt="0">
        <dgm:presLayoutVars>
          <dgm:dir/>
          <dgm:resizeHandles val="exact"/>
        </dgm:presLayoutVars>
      </dgm:prSet>
      <dgm:spPr/>
    </dgm:pt>
    <dgm:pt modelId="{7A7FBBD9-2C0C-4E24-B0D5-CA8C1E125DAC}" type="pres">
      <dgm:prSet presAssocID="{39A6D092-7482-4EFB-8691-618A8A388C2F}" presName="compNode" presStyleCnt="0"/>
      <dgm:spPr/>
    </dgm:pt>
    <dgm:pt modelId="{FFC8836D-1663-4B40-ABF9-3A726FD34DBF}" type="pres">
      <dgm:prSet presAssocID="{39A6D092-7482-4EFB-8691-618A8A388C2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at"/>
        </a:ext>
      </dgm:extLst>
    </dgm:pt>
    <dgm:pt modelId="{98C82ED1-4738-4F49-982F-06E7159B6491}" type="pres">
      <dgm:prSet presAssocID="{39A6D092-7482-4EFB-8691-618A8A388C2F}" presName="spaceRect" presStyleCnt="0"/>
      <dgm:spPr/>
    </dgm:pt>
    <dgm:pt modelId="{F1C8BB41-7663-4381-ABCD-05A015ED1D15}" type="pres">
      <dgm:prSet presAssocID="{39A6D092-7482-4EFB-8691-618A8A388C2F}" presName="textRect" presStyleLbl="revTx" presStyleIdx="0" presStyleCnt="4">
        <dgm:presLayoutVars>
          <dgm:chMax val="1"/>
          <dgm:chPref val="1"/>
        </dgm:presLayoutVars>
      </dgm:prSet>
      <dgm:spPr/>
    </dgm:pt>
    <dgm:pt modelId="{4400EDC7-6114-40BF-AD56-F010A4E65830}" type="pres">
      <dgm:prSet presAssocID="{8D4568E8-5A8F-4D11-A62E-EDD2FDD59666}" presName="sibTrans" presStyleCnt="0"/>
      <dgm:spPr/>
    </dgm:pt>
    <dgm:pt modelId="{F529E50F-902C-4A77-A427-92BA11AC3E69}" type="pres">
      <dgm:prSet presAssocID="{19009B84-878E-4764-A93D-9FDE0488667F}" presName="compNode" presStyleCnt="0"/>
      <dgm:spPr/>
    </dgm:pt>
    <dgm:pt modelId="{208CF953-9DFC-40C2-B7FE-7290C23B7512}" type="pres">
      <dgm:prSet presAssocID="{19009B84-878E-4764-A93D-9FDE0488667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eciduous tree"/>
        </a:ext>
      </dgm:extLst>
    </dgm:pt>
    <dgm:pt modelId="{F2221ACD-AB26-41E7-B5A2-400EF4A436D8}" type="pres">
      <dgm:prSet presAssocID="{19009B84-878E-4764-A93D-9FDE0488667F}" presName="spaceRect" presStyleCnt="0"/>
      <dgm:spPr/>
    </dgm:pt>
    <dgm:pt modelId="{6ACAD198-7389-45BD-8659-D3AF69203840}" type="pres">
      <dgm:prSet presAssocID="{19009B84-878E-4764-A93D-9FDE0488667F}" presName="textRect" presStyleLbl="revTx" presStyleIdx="1" presStyleCnt="4">
        <dgm:presLayoutVars>
          <dgm:chMax val="1"/>
          <dgm:chPref val="1"/>
        </dgm:presLayoutVars>
      </dgm:prSet>
      <dgm:spPr/>
    </dgm:pt>
    <dgm:pt modelId="{8C8ADA80-15D0-443D-BAB0-CD31651E6F76}" type="pres">
      <dgm:prSet presAssocID="{1D1ABD85-508C-4FFF-8AEF-E2985864E76B}" presName="sibTrans" presStyleCnt="0"/>
      <dgm:spPr/>
    </dgm:pt>
    <dgm:pt modelId="{4E89FAA0-F924-4EC9-9AA1-02083E9DA4F2}" type="pres">
      <dgm:prSet presAssocID="{DDF4B49A-7282-42A0-90F3-E9E535219D2F}" presName="compNode" presStyleCnt="0"/>
      <dgm:spPr/>
    </dgm:pt>
    <dgm:pt modelId="{D3B267E4-9D91-4967-BF81-E708B258AE5D}" type="pres">
      <dgm:prSet presAssocID="{DDF4B49A-7282-42A0-90F3-E9E535219D2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a:ext>
      </dgm:extLst>
    </dgm:pt>
    <dgm:pt modelId="{9A0A6786-7108-45E5-AA29-ADC649334CB6}" type="pres">
      <dgm:prSet presAssocID="{DDF4B49A-7282-42A0-90F3-E9E535219D2F}" presName="spaceRect" presStyleCnt="0"/>
      <dgm:spPr/>
    </dgm:pt>
    <dgm:pt modelId="{3CDF833F-EA94-42ED-A1F0-623305DC1B92}" type="pres">
      <dgm:prSet presAssocID="{DDF4B49A-7282-42A0-90F3-E9E535219D2F}" presName="textRect" presStyleLbl="revTx" presStyleIdx="2" presStyleCnt="4">
        <dgm:presLayoutVars>
          <dgm:chMax val="1"/>
          <dgm:chPref val="1"/>
        </dgm:presLayoutVars>
      </dgm:prSet>
      <dgm:spPr/>
    </dgm:pt>
    <dgm:pt modelId="{72AFD0E9-A015-4A78-9DFD-38E00970A8CB}" type="pres">
      <dgm:prSet presAssocID="{E8424AA0-2C74-4E94-A95C-EED021C55FDE}" presName="sibTrans" presStyleCnt="0"/>
      <dgm:spPr/>
    </dgm:pt>
    <dgm:pt modelId="{B3C0CB6F-533F-4536-B300-DB4F1C22B2FE}" type="pres">
      <dgm:prSet presAssocID="{65604A77-DC2A-4D68-B1E9-6660FECE0361}" presName="compNode" presStyleCnt="0"/>
      <dgm:spPr/>
    </dgm:pt>
    <dgm:pt modelId="{6C50FD00-5DA3-4E1B-87CC-7FACC375F208}" type="pres">
      <dgm:prSet presAssocID="{65604A77-DC2A-4D68-B1E9-6660FECE036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sers"/>
        </a:ext>
      </dgm:extLst>
    </dgm:pt>
    <dgm:pt modelId="{2D5F1C09-F27B-417A-979F-F2AAF8AA5C61}" type="pres">
      <dgm:prSet presAssocID="{65604A77-DC2A-4D68-B1E9-6660FECE0361}" presName="spaceRect" presStyleCnt="0"/>
      <dgm:spPr/>
    </dgm:pt>
    <dgm:pt modelId="{86B45CAF-3935-4409-B45F-7C6B590C5611}" type="pres">
      <dgm:prSet presAssocID="{65604A77-DC2A-4D68-B1E9-6660FECE0361}" presName="textRect" presStyleLbl="revTx" presStyleIdx="3" presStyleCnt="4">
        <dgm:presLayoutVars>
          <dgm:chMax val="1"/>
          <dgm:chPref val="1"/>
        </dgm:presLayoutVars>
      </dgm:prSet>
      <dgm:spPr/>
    </dgm:pt>
  </dgm:ptLst>
  <dgm:cxnLst>
    <dgm:cxn modelId="{EB6A0921-9D04-4615-9598-B4A01BA0F317}" type="presOf" srcId="{65604A77-DC2A-4D68-B1E9-6660FECE0361}" destId="{86B45CAF-3935-4409-B45F-7C6B590C5611}" srcOrd="0" destOrd="0" presId="urn:microsoft.com/office/officeart/2018/2/layout/IconLabelList"/>
    <dgm:cxn modelId="{58AD8F29-1F68-4BCB-881A-C8B6365FE675}" srcId="{157656A0-9296-4182-A6F1-4E478B45D10F}" destId="{19009B84-878E-4764-A93D-9FDE0488667F}" srcOrd="1" destOrd="0" parTransId="{933984E1-590D-48D2-B8FA-E02A1F706F47}" sibTransId="{1D1ABD85-508C-4FFF-8AEF-E2985864E76B}"/>
    <dgm:cxn modelId="{9152493C-EA13-401A-B393-6F53E936F213}" srcId="{157656A0-9296-4182-A6F1-4E478B45D10F}" destId="{65604A77-DC2A-4D68-B1E9-6660FECE0361}" srcOrd="3" destOrd="0" parTransId="{290A3FD9-D2F7-41A3-86F2-E52A6A74FF9C}" sibTransId="{0B1C42CE-9992-483F-9D31-8E3444518F9A}"/>
    <dgm:cxn modelId="{831C8F60-F5E7-4B51-A369-017836B234D4}" type="presOf" srcId="{39A6D092-7482-4EFB-8691-618A8A388C2F}" destId="{F1C8BB41-7663-4381-ABCD-05A015ED1D15}" srcOrd="0" destOrd="0" presId="urn:microsoft.com/office/officeart/2018/2/layout/IconLabelList"/>
    <dgm:cxn modelId="{3F2B9444-A9D8-4A5E-B2DC-E4138C55E924}" type="presOf" srcId="{157656A0-9296-4182-A6F1-4E478B45D10F}" destId="{F7B554FB-F561-4922-BD51-2100FBA5CF12}" srcOrd="0" destOrd="0" presId="urn:microsoft.com/office/officeart/2018/2/layout/IconLabelList"/>
    <dgm:cxn modelId="{D10EC067-E605-4562-BD30-6BA02158D96B}" srcId="{157656A0-9296-4182-A6F1-4E478B45D10F}" destId="{39A6D092-7482-4EFB-8691-618A8A388C2F}" srcOrd="0" destOrd="0" parTransId="{0C47D03E-A6FE-41FE-84CA-5EA2FB20094E}" sibTransId="{8D4568E8-5A8F-4D11-A62E-EDD2FDD59666}"/>
    <dgm:cxn modelId="{755D3270-34B0-493E-882E-24B8403540D0}" type="presOf" srcId="{DDF4B49A-7282-42A0-90F3-E9E535219D2F}" destId="{3CDF833F-EA94-42ED-A1F0-623305DC1B92}" srcOrd="0" destOrd="0" presId="urn:microsoft.com/office/officeart/2018/2/layout/IconLabelList"/>
    <dgm:cxn modelId="{5503D755-D126-44FA-85B1-34D07EB7F8B5}" srcId="{157656A0-9296-4182-A6F1-4E478B45D10F}" destId="{DDF4B49A-7282-42A0-90F3-E9E535219D2F}" srcOrd="2" destOrd="0" parTransId="{8C863840-B207-45CE-A3DF-9FE63BA3BAE8}" sibTransId="{E8424AA0-2C74-4E94-A95C-EED021C55FDE}"/>
    <dgm:cxn modelId="{2D458FD2-9720-4CF2-B218-186BF2E5B359}" type="presOf" srcId="{19009B84-878E-4764-A93D-9FDE0488667F}" destId="{6ACAD198-7389-45BD-8659-D3AF69203840}" srcOrd="0" destOrd="0" presId="urn:microsoft.com/office/officeart/2018/2/layout/IconLabelList"/>
    <dgm:cxn modelId="{ADC0F6E0-2A07-4273-B83C-F7E8D44DD355}" type="presParOf" srcId="{F7B554FB-F561-4922-BD51-2100FBA5CF12}" destId="{7A7FBBD9-2C0C-4E24-B0D5-CA8C1E125DAC}" srcOrd="0" destOrd="0" presId="urn:microsoft.com/office/officeart/2018/2/layout/IconLabelList"/>
    <dgm:cxn modelId="{2F6460E2-10BE-4612-A29F-63C22C737E13}" type="presParOf" srcId="{7A7FBBD9-2C0C-4E24-B0D5-CA8C1E125DAC}" destId="{FFC8836D-1663-4B40-ABF9-3A726FD34DBF}" srcOrd="0" destOrd="0" presId="urn:microsoft.com/office/officeart/2018/2/layout/IconLabelList"/>
    <dgm:cxn modelId="{AC109575-1DE8-4775-A718-D5FAECF787A1}" type="presParOf" srcId="{7A7FBBD9-2C0C-4E24-B0D5-CA8C1E125DAC}" destId="{98C82ED1-4738-4F49-982F-06E7159B6491}" srcOrd="1" destOrd="0" presId="urn:microsoft.com/office/officeart/2018/2/layout/IconLabelList"/>
    <dgm:cxn modelId="{6220035E-C5FB-4DBC-8E31-6D622743235F}" type="presParOf" srcId="{7A7FBBD9-2C0C-4E24-B0D5-CA8C1E125DAC}" destId="{F1C8BB41-7663-4381-ABCD-05A015ED1D15}" srcOrd="2" destOrd="0" presId="urn:microsoft.com/office/officeart/2018/2/layout/IconLabelList"/>
    <dgm:cxn modelId="{C4766AF0-A298-4FEC-AEC8-3DD1915CF929}" type="presParOf" srcId="{F7B554FB-F561-4922-BD51-2100FBA5CF12}" destId="{4400EDC7-6114-40BF-AD56-F010A4E65830}" srcOrd="1" destOrd="0" presId="urn:microsoft.com/office/officeart/2018/2/layout/IconLabelList"/>
    <dgm:cxn modelId="{4CCEEDF6-7A83-4A43-B0A0-0E9C28B03DB5}" type="presParOf" srcId="{F7B554FB-F561-4922-BD51-2100FBA5CF12}" destId="{F529E50F-902C-4A77-A427-92BA11AC3E69}" srcOrd="2" destOrd="0" presId="urn:microsoft.com/office/officeart/2018/2/layout/IconLabelList"/>
    <dgm:cxn modelId="{566AF6D0-6290-4987-A2CA-60943C656E4D}" type="presParOf" srcId="{F529E50F-902C-4A77-A427-92BA11AC3E69}" destId="{208CF953-9DFC-40C2-B7FE-7290C23B7512}" srcOrd="0" destOrd="0" presId="urn:microsoft.com/office/officeart/2018/2/layout/IconLabelList"/>
    <dgm:cxn modelId="{49AD426A-9F42-4306-A415-2FB39346913F}" type="presParOf" srcId="{F529E50F-902C-4A77-A427-92BA11AC3E69}" destId="{F2221ACD-AB26-41E7-B5A2-400EF4A436D8}" srcOrd="1" destOrd="0" presId="urn:microsoft.com/office/officeart/2018/2/layout/IconLabelList"/>
    <dgm:cxn modelId="{A7CE242E-6825-46EE-A0FA-BCC2AF777F0F}" type="presParOf" srcId="{F529E50F-902C-4A77-A427-92BA11AC3E69}" destId="{6ACAD198-7389-45BD-8659-D3AF69203840}" srcOrd="2" destOrd="0" presId="urn:microsoft.com/office/officeart/2018/2/layout/IconLabelList"/>
    <dgm:cxn modelId="{665B38DF-6C42-4EF0-9E01-2415969490F4}" type="presParOf" srcId="{F7B554FB-F561-4922-BD51-2100FBA5CF12}" destId="{8C8ADA80-15D0-443D-BAB0-CD31651E6F76}" srcOrd="3" destOrd="0" presId="urn:microsoft.com/office/officeart/2018/2/layout/IconLabelList"/>
    <dgm:cxn modelId="{11FBFDE7-C570-413E-BD9C-CE433AA7DFE0}" type="presParOf" srcId="{F7B554FB-F561-4922-BD51-2100FBA5CF12}" destId="{4E89FAA0-F924-4EC9-9AA1-02083E9DA4F2}" srcOrd="4" destOrd="0" presId="urn:microsoft.com/office/officeart/2018/2/layout/IconLabelList"/>
    <dgm:cxn modelId="{FDDCE604-7F5F-4645-9154-A639219494E8}" type="presParOf" srcId="{4E89FAA0-F924-4EC9-9AA1-02083E9DA4F2}" destId="{D3B267E4-9D91-4967-BF81-E708B258AE5D}" srcOrd="0" destOrd="0" presId="urn:microsoft.com/office/officeart/2018/2/layout/IconLabelList"/>
    <dgm:cxn modelId="{38E92144-4787-4B94-AF14-26DF9B069745}" type="presParOf" srcId="{4E89FAA0-F924-4EC9-9AA1-02083E9DA4F2}" destId="{9A0A6786-7108-45E5-AA29-ADC649334CB6}" srcOrd="1" destOrd="0" presId="urn:microsoft.com/office/officeart/2018/2/layout/IconLabelList"/>
    <dgm:cxn modelId="{F22B00DC-19FB-4F7E-9462-68DC8BB9570C}" type="presParOf" srcId="{4E89FAA0-F924-4EC9-9AA1-02083E9DA4F2}" destId="{3CDF833F-EA94-42ED-A1F0-623305DC1B92}" srcOrd="2" destOrd="0" presId="urn:microsoft.com/office/officeart/2018/2/layout/IconLabelList"/>
    <dgm:cxn modelId="{D4438923-6C72-4DD1-917B-9AE3A3D41AD6}" type="presParOf" srcId="{F7B554FB-F561-4922-BD51-2100FBA5CF12}" destId="{72AFD0E9-A015-4A78-9DFD-38E00970A8CB}" srcOrd="5" destOrd="0" presId="urn:microsoft.com/office/officeart/2018/2/layout/IconLabelList"/>
    <dgm:cxn modelId="{DA65E5A6-21B7-4896-804F-5FBB01D8576B}" type="presParOf" srcId="{F7B554FB-F561-4922-BD51-2100FBA5CF12}" destId="{B3C0CB6F-533F-4536-B300-DB4F1C22B2FE}" srcOrd="6" destOrd="0" presId="urn:microsoft.com/office/officeart/2018/2/layout/IconLabelList"/>
    <dgm:cxn modelId="{B2694A2E-6A8A-4FA6-9C6B-D7D57537C904}" type="presParOf" srcId="{B3C0CB6F-533F-4536-B300-DB4F1C22B2FE}" destId="{6C50FD00-5DA3-4E1B-87CC-7FACC375F208}" srcOrd="0" destOrd="0" presId="urn:microsoft.com/office/officeart/2018/2/layout/IconLabelList"/>
    <dgm:cxn modelId="{E61FCD7C-7BDA-40B8-90FC-AAD33D513F32}" type="presParOf" srcId="{B3C0CB6F-533F-4536-B300-DB4F1C22B2FE}" destId="{2D5F1C09-F27B-417A-979F-F2AAF8AA5C61}" srcOrd="1" destOrd="0" presId="urn:microsoft.com/office/officeart/2018/2/layout/IconLabelList"/>
    <dgm:cxn modelId="{0E375F8F-1227-4860-841C-8B763E787BD4}" type="presParOf" srcId="{B3C0CB6F-533F-4536-B300-DB4F1C22B2FE}" destId="{86B45CAF-3935-4409-B45F-7C6B590C5611}"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514BB4B-7347-4D4D-9F38-F1366659A64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E10AEA7-D473-4C57-B112-56C5439A7EFB}">
      <dgm:prSet/>
      <dgm:spPr/>
      <dgm:t>
        <a:bodyPr/>
        <a:lstStyle/>
        <a:p>
          <a:pPr>
            <a:lnSpc>
              <a:spcPct val="100000"/>
            </a:lnSpc>
          </a:pPr>
          <a:r>
            <a:rPr lang="en-US" b="0" i="0"/>
            <a:t>Taking part in quality and service improvement can help develop important professional and leadership skills, as well as improve care. Effective improvement relies on collaborative working, effective communication, productive working relationships and above all enthusiasm, perseverance and good project management skills, all of which are excellent team leader skills.</a:t>
          </a:r>
          <a:endParaRPr lang="en-US"/>
        </a:p>
      </dgm:t>
    </dgm:pt>
    <dgm:pt modelId="{184559B9-9D6A-439F-9D48-B255902219DE}" type="parTrans" cxnId="{61E12FCD-8B84-4AE9-85CF-16010350B66E}">
      <dgm:prSet/>
      <dgm:spPr/>
      <dgm:t>
        <a:bodyPr/>
        <a:lstStyle/>
        <a:p>
          <a:endParaRPr lang="en-US"/>
        </a:p>
      </dgm:t>
    </dgm:pt>
    <dgm:pt modelId="{E2DF00D5-58D5-4589-876B-BE0519BE98C5}" type="sibTrans" cxnId="{61E12FCD-8B84-4AE9-85CF-16010350B66E}">
      <dgm:prSet/>
      <dgm:spPr/>
      <dgm:t>
        <a:bodyPr/>
        <a:lstStyle/>
        <a:p>
          <a:endParaRPr lang="en-US"/>
        </a:p>
      </dgm:t>
    </dgm:pt>
    <dgm:pt modelId="{ACC20790-A64C-40AE-B2A9-1F0AC235D036}">
      <dgm:prSet/>
      <dgm:spPr/>
      <dgm:t>
        <a:bodyPr/>
        <a:lstStyle/>
        <a:p>
          <a:pPr>
            <a:lnSpc>
              <a:spcPct val="100000"/>
            </a:lnSpc>
          </a:pPr>
          <a:r>
            <a:rPr lang="en-US" b="0" i="0"/>
            <a:t>To support your personal and professional development, everyone will complete a short improvement project using the WUTH model of improvement. This is an opportunity to gain specific tools, assistance and tailored support whilst you build confidence and learn new skills.</a:t>
          </a:r>
          <a:endParaRPr lang="en-US"/>
        </a:p>
      </dgm:t>
    </dgm:pt>
    <dgm:pt modelId="{F95B6D34-74E8-4C77-92F2-47F0C14FF8E6}" type="parTrans" cxnId="{2215E039-AA3D-4185-8D23-6E4C9DA268D9}">
      <dgm:prSet/>
      <dgm:spPr/>
      <dgm:t>
        <a:bodyPr/>
        <a:lstStyle/>
        <a:p>
          <a:endParaRPr lang="en-US"/>
        </a:p>
      </dgm:t>
    </dgm:pt>
    <dgm:pt modelId="{990A2518-45CD-4109-BBF8-ED231CE0DB90}" type="sibTrans" cxnId="{2215E039-AA3D-4185-8D23-6E4C9DA268D9}">
      <dgm:prSet/>
      <dgm:spPr/>
      <dgm:t>
        <a:bodyPr/>
        <a:lstStyle/>
        <a:p>
          <a:endParaRPr lang="en-US"/>
        </a:p>
      </dgm:t>
    </dgm:pt>
    <dgm:pt modelId="{B3335477-8A99-48DC-99BA-F74EA55CED17}">
      <dgm:prSet/>
      <dgm:spPr/>
      <dgm:t>
        <a:bodyPr/>
        <a:lstStyle/>
        <a:p>
          <a:pPr>
            <a:lnSpc>
              <a:spcPct val="100000"/>
            </a:lnSpc>
          </a:pPr>
          <a:r>
            <a:rPr lang="en-US" b="0" i="0"/>
            <a:t>Please rest assured, the chosen project should be something manageable and achievable – it is an opportunity to flex leadership and project management skills in a supportive and developmental environment.</a:t>
          </a:r>
          <a:endParaRPr lang="en-US"/>
        </a:p>
      </dgm:t>
    </dgm:pt>
    <dgm:pt modelId="{FB17DEB7-6525-425A-9236-B9D5FF03E386}" type="parTrans" cxnId="{8CC8C98D-3700-46D8-A4B0-6CD4F78AA0BD}">
      <dgm:prSet/>
      <dgm:spPr/>
      <dgm:t>
        <a:bodyPr/>
        <a:lstStyle/>
        <a:p>
          <a:endParaRPr lang="en-US"/>
        </a:p>
      </dgm:t>
    </dgm:pt>
    <dgm:pt modelId="{5F66F7C0-2DE2-4BDA-A54D-28439C484447}" type="sibTrans" cxnId="{8CC8C98D-3700-46D8-A4B0-6CD4F78AA0BD}">
      <dgm:prSet/>
      <dgm:spPr/>
      <dgm:t>
        <a:bodyPr/>
        <a:lstStyle/>
        <a:p>
          <a:endParaRPr lang="en-US"/>
        </a:p>
      </dgm:t>
    </dgm:pt>
    <dgm:pt modelId="{2DD0BDF8-6506-43D7-BE7B-FB76243156A0}" type="pres">
      <dgm:prSet presAssocID="{6514BB4B-7347-4D4D-9F38-F1366659A647}" presName="root" presStyleCnt="0">
        <dgm:presLayoutVars>
          <dgm:dir/>
          <dgm:resizeHandles val="exact"/>
        </dgm:presLayoutVars>
      </dgm:prSet>
      <dgm:spPr/>
    </dgm:pt>
    <dgm:pt modelId="{3DFE858D-6A1C-4F47-9A7B-AFC44B208885}" type="pres">
      <dgm:prSet presAssocID="{DE10AEA7-D473-4C57-B112-56C5439A7EFB}" presName="compNode" presStyleCnt="0"/>
      <dgm:spPr/>
    </dgm:pt>
    <dgm:pt modelId="{E73026A0-4FAB-47C8-91A0-DEE0DFDEAF2A}" type="pres">
      <dgm:prSet presAssocID="{DE10AEA7-D473-4C57-B112-56C5439A7EFB}" presName="bgRect" presStyleLbl="bgShp" presStyleIdx="0" presStyleCnt="3"/>
      <dgm:spPr/>
    </dgm:pt>
    <dgm:pt modelId="{E94D5664-80B6-4ED5-A38F-6A5CF8CA1095}" type="pres">
      <dgm:prSet presAssocID="{DE10AEA7-D473-4C57-B112-56C5439A7EF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aptain"/>
        </a:ext>
      </dgm:extLst>
    </dgm:pt>
    <dgm:pt modelId="{FD19F872-04B2-4678-BEEF-D4374748BD66}" type="pres">
      <dgm:prSet presAssocID="{DE10AEA7-D473-4C57-B112-56C5439A7EFB}" presName="spaceRect" presStyleCnt="0"/>
      <dgm:spPr/>
    </dgm:pt>
    <dgm:pt modelId="{9739EBA2-4F23-4014-BC6F-F6787E8FACF6}" type="pres">
      <dgm:prSet presAssocID="{DE10AEA7-D473-4C57-B112-56C5439A7EFB}" presName="parTx" presStyleLbl="revTx" presStyleIdx="0" presStyleCnt="3">
        <dgm:presLayoutVars>
          <dgm:chMax val="0"/>
          <dgm:chPref val="0"/>
        </dgm:presLayoutVars>
      </dgm:prSet>
      <dgm:spPr/>
    </dgm:pt>
    <dgm:pt modelId="{31103F01-70EB-4372-95B9-5F1398442609}" type="pres">
      <dgm:prSet presAssocID="{E2DF00D5-58D5-4589-876B-BE0519BE98C5}" presName="sibTrans" presStyleCnt="0"/>
      <dgm:spPr/>
    </dgm:pt>
    <dgm:pt modelId="{F9B45701-CB00-4CF9-8515-39738F1ECF25}" type="pres">
      <dgm:prSet presAssocID="{ACC20790-A64C-40AE-B2A9-1F0AC235D036}" presName="compNode" presStyleCnt="0"/>
      <dgm:spPr/>
    </dgm:pt>
    <dgm:pt modelId="{8FCF3382-4779-4CA3-9B49-18A2BA9815EA}" type="pres">
      <dgm:prSet presAssocID="{ACC20790-A64C-40AE-B2A9-1F0AC235D036}" presName="bgRect" presStyleLbl="bgShp" presStyleIdx="1" presStyleCnt="3"/>
      <dgm:spPr/>
    </dgm:pt>
    <dgm:pt modelId="{9177EA21-49C7-4A1E-87DA-4B49719CAC10}" type="pres">
      <dgm:prSet presAssocID="{ACC20790-A64C-40AE-B2A9-1F0AC235D03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usiness Growth"/>
        </a:ext>
      </dgm:extLst>
    </dgm:pt>
    <dgm:pt modelId="{E550B393-1BB8-43DD-9E36-DB6808D3DA76}" type="pres">
      <dgm:prSet presAssocID="{ACC20790-A64C-40AE-B2A9-1F0AC235D036}" presName="spaceRect" presStyleCnt="0"/>
      <dgm:spPr/>
    </dgm:pt>
    <dgm:pt modelId="{BBF32615-135D-46B9-9A11-9E3974891579}" type="pres">
      <dgm:prSet presAssocID="{ACC20790-A64C-40AE-B2A9-1F0AC235D036}" presName="parTx" presStyleLbl="revTx" presStyleIdx="1" presStyleCnt="3">
        <dgm:presLayoutVars>
          <dgm:chMax val="0"/>
          <dgm:chPref val="0"/>
        </dgm:presLayoutVars>
      </dgm:prSet>
      <dgm:spPr/>
    </dgm:pt>
    <dgm:pt modelId="{3F1DC380-CE17-44D1-92FC-9EBEA87858DD}" type="pres">
      <dgm:prSet presAssocID="{990A2518-45CD-4109-BBF8-ED231CE0DB90}" presName="sibTrans" presStyleCnt="0"/>
      <dgm:spPr/>
    </dgm:pt>
    <dgm:pt modelId="{DF774847-E925-4B13-84F0-205F0D5AE707}" type="pres">
      <dgm:prSet presAssocID="{B3335477-8A99-48DC-99BA-F74EA55CED17}" presName="compNode" presStyleCnt="0"/>
      <dgm:spPr/>
    </dgm:pt>
    <dgm:pt modelId="{68C0B129-3804-42FD-83FE-914FD6995935}" type="pres">
      <dgm:prSet presAssocID="{B3335477-8A99-48DC-99BA-F74EA55CED17}" presName="bgRect" presStyleLbl="bgShp" presStyleIdx="2" presStyleCnt="3"/>
      <dgm:spPr/>
    </dgm:pt>
    <dgm:pt modelId="{9CC1251A-C2CB-4A34-865C-0E92C17056C4}" type="pres">
      <dgm:prSet presAssocID="{B3335477-8A99-48DC-99BA-F74EA55CED1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resentation with Checklist"/>
        </a:ext>
      </dgm:extLst>
    </dgm:pt>
    <dgm:pt modelId="{1488DA60-7EB6-4FB1-9275-5BB810E304C9}" type="pres">
      <dgm:prSet presAssocID="{B3335477-8A99-48DC-99BA-F74EA55CED17}" presName="spaceRect" presStyleCnt="0"/>
      <dgm:spPr/>
    </dgm:pt>
    <dgm:pt modelId="{885DE8D6-0C12-4DD7-9B54-E353150E8524}" type="pres">
      <dgm:prSet presAssocID="{B3335477-8A99-48DC-99BA-F74EA55CED17}" presName="parTx" presStyleLbl="revTx" presStyleIdx="2" presStyleCnt="3">
        <dgm:presLayoutVars>
          <dgm:chMax val="0"/>
          <dgm:chPref val="0"/>
        </dgm:presLayoutVars>
      </dgm:prSet>
      <dgm:spPr/>
    </dgm:pt>
  </dgm:ptLst>
  <dgm:cxnLst>
    <dgm:cxn modelId="{0207960D-E819-499B-BDF9-2BC8B17856BB}" type="presOf" srcId="{B3335477-8A99-48DC-99BA-F74EA55CED17}" destId="{885DE8D6-0C12-4DD7-9B54-E353150E8524}" srcOrd="0" destOrd="0" presId="urn:microsoft.com/office/officeart/2018/2/layout/IconVerticalSolidList"/>
    <dgm:cxn modelId="{2215E039-AA3D-4185-8D23-6E4C9DA268D9}" srcId="{6514BB4B-7347-4D4D-9F38-F1366659A647}" destId="{ACC20790-A64C-40AE-B2A9-1F0AC235D036}" srcOrd="1" destOrd="0" parTransId="{F95B6D34-74E8-4C77-92F2-47F0C14FF8E6}" sibTransId="{990A2518-45CD-4109-BBF8-ED231CE0DB90}"/>
    <dgm:cxn modelId="{A488A857-3B3D-4CC1-94F6-A46F1E9155F7}" type="presOf" srcId="{ACC20790-A64C-40AE-B2A9-1F0AC235D036}" destId="{BBF32615-135D-46B9-9A11-9E3974891579}" srcOrd="0" destOrd="0" presId="urn:microsoft.com/office/officeart/2018/2/layout/IconVerticalSolidList"/>
    <dgm:cxn modelId="{3C312C7A-38FC-4AE2-9258-B4EA38F17089}" type="presOf" srcId="{DE10AEA7-D473-4C57-B112-56C5439A7EFB}" destId="{9739EBA2-4F23-4014-BC6F-F6787E8FACF6}" srcOrd="0" destOrd="0" presId="urn:microsoft.com/office/officeart/2018/2/layout/IconVerticalSolidList"/>
    <dgm:cxn modelId="{8CC8C98D-3700-46D8-A4B0-6CD4F78AA0BD}" srcId="{6514BB4B-7347-4D4D-9F38-F1366659A647}" destId="{B3335477-8A99-48DC-99BA-F74EA55CED17}" srcOrd="2" destOrd="0" parTransId="{FB17DEB7-6525-425A-9236-B9D5FF03E386}" sibTransId="{5F66F7C0-2DE2-4BDA-A54D-28439C484447}"/>
    <dgm:cxn modelId="{39CEBFC9-E6BC-4AB9-A532-8548FD661AC2}" type="presOf" srcId="{6514BB4B-7347-4D4D-9F38-F1366659A647}" destId="{2DD0BDF8-6506-43D7-BE7B-FB76243156A0}" srcOrd="0" destOrd="0" presId="urn:microsoft.com/office/officeart/2018/2/layout/IconVerticalSolidList"/>
    <dgm:cxn modelId="{61E12FCD-8B84-4AE9-85CF-16010350B66E}" srcId="{6514BB4B-7347-4D4D-9F38-F1366659A647}" destId="{DE10AEA7-D473-4C57-B112-56C5439A7EFB}" srcOrd="0" destOrd="0" parTransId="{184559B9-9D6A-439F-9D48-B255902219DE}" sibTransId="{E2DF00D5-58D5-4589-876B-BE0519BE98C5}"/>
    <dgm:cxn modelId="{94864F1C-1E3E-4FAE-A652-9AEA3933CF08}" type="presParOf" srcId="{2DD0BDF8-6506-43D7-BE7B-FB76243156A0}" destId="{3DFE858D-6A1C-4F47-9A7B-AFC44B208885}" srcOrd="0" destOrd="0" presId="urn:microsoft.com/office/officeart/2018/2/layout/IconVerticalSolidList"/>
    <dgm:cxn modelId="{8C76E94A-A76E-440F-9847-83266E3836BE}" type="presParOf" srcId="{3DFE858D-6A1C-4F47-9A7B-AFC44B208885}" destId="{E73026A0-4FAB-47C8-91A0-DEE0DFDEAF2A}" srcOrd="0" destOrd="0" presId="urn:microsoft.com/office/officeart/2018/2/layout/IconVerticalSolidList"/>
    <dgm:cxn modelId="{D207AEA0-1C60-483A-8678-8A9EAB16D5CA}" type="presParOf" srcId="{3DFE858D-6A1C-4F47-9A7B-AFC44B208885}" destId="{E94D5664-80B6-4ED5-A38F-6A5CF8CA1095}" srcOrd="1" destOrd="0" presId="urn:microsoft.com/office/officeart/2018/2/layout/IconVerticalSolidList"/>
    <dgm:cxn modelId="{E53B4BA6-E525-47D2-86CA-41E4B572A01E}" type="presParOf" srcId="{3DFE858D-6A1C-4F47-9A7B-AFC44B208885}" destId="{FD19F872-04B2-4678-BEEF-D4374748BD66}" srcOrd="2" destOrd="0" presId="urn:microsoft.com/office/officeart/2018/2/layout/IconVerticalSolidList"/>
    <dgm:cxn modelId="{0FEAB39E-AFD9-4736-B499-87EEF0AA1965}" type="presParOf" srcId="{3DFE858D-6A1C-4F47-9A7B-AFC44B208885}" destId="{9739EBA2-4F23-4014-BC6F-F6787E8FACF6}" srcOrd="3" destOrd="0" presId="urn:microsoft.com/office/officeart/2018/2/layout/IconVerticalSolidList"/>
    <dgm:cxn modelId="{4D8D3531-AAE8-40DA-93C0-7D560002973D}" type="presParOf" srcId="{2DD0BDF8-6506-43D7-BE7B-FB76243156A0}" destId="{31103F01-70EB-4372-95B9-5F1398442609}" srcOrd="1" destOrd="0" presId="urn:microsoft.com/office/officeart/2018/2/layout/IconVerticalSolidList"/>
    <dgm:cxn modelId="{77E7593D-34B0-4071-8CEF-CB6B5E52CA25}" type="presParOf" srcId="{2DD0BDF8-6506-43D7-BE7B-FB76243156A0}" destId="{F9B45701-CB00-4CF9-8515-39738F1ECF25}" srcOrd="2" destOrd="0" presId="urn:microsoft.com/office/officeart/2018/2/layout/IconVerticalSolidList"/>
    <dgm:cxn modelId="{50346B61-D6F9-4E86-875C-896CFE89C355}" type="presParOf" srcId="{F9B45701-CB00-4CF9-8515-39738F1ECF25}" destId="{8FCF3382-4779-4CA3-9B49-18A2BA9815EA}" srcOrd="0" destOrd="0" presId="urn:microsoft.com/office/officeart/2018/2/layout/IconVerticalSolidList"/>
    <dgm:cxn modelId="{8B31DF55-56D2-4D24-9AC7-2B83AB804F1C}" type="presParOf" srcId="{F9B45701-CB00-4CF9-8515-39738F1ECF25}" destId="{9177EA21-49C7-4A1E-87DA-4B49719CAC10}" srcOrd="1" destOrd="0" presId="urn:microsoft.com/office/officeart/2018/2/layout/IconVerticalSolidList"/>
    <dgm:cxn modelId="{10A80D07-5CD3-4073-8DAA-E35CF26DD0A7}" type="presParOf" srcId="{F9B45701-CB00-4CF9-8515-39738F1ECF25}" destId="{E550B393-1BB8-43DD-9E36-DB6808D3DA76}" srcOrd="2" destOrd="0" presId="urn:microsoft.com/office/officeart/2018/2/layout/IconVerticalSolidList"/>
    <dgm:cxn modelId="{8486A846-BCC0-4350-BD17-DDBAB26100CA}" type="presParOf" srcId="{F9B45701-CB00-4CF9-8515-39738F1ECF25}" destId="{BBF32615-135D-46B9-9A11-9E3974891579}" srcOrd="3" destOrd="0" presId="urn:microsoft.com/office/officeart/2018/2/layout/IconVerticalSolidList"/>
    <dgm:cxn modelId="{D26925D5-38DE-4312-8F3F-55FB47D84532}" type="presParOf" srcId="{2DD0BDF8-6506-43D7-BE7B-FB76243156A0}" destId="{3F1DC380-CE17-44D1-92FC-9EBEA87858DD}" srcOrd="3" destOrd="0" presId="urn:microsoft.com/office/officeart/2018/2/layout/IconVerticalSolidList"/>
    <dgm:cxn modelId="{C4AE905B-C424-4598-A0D0-E250B0CAD42B}" type="presParOf" srcId="{2DD0BDF8-6506-43D7-BE7B-FB76243156A0}" destId="{DF774847-E925-4B13-84F0-205F0D5AE707}" srcOrd="4" destOrd="0" presId="urn:microsoft.com/office/officeart/2018/2/layout/IconVerticalSolidList"/>
    <dgm:cxn modelId="{B3EC0C35-E8CE-4926-9E53-EF7B25D923F6}" type="presParOf" srcId="{DF774847-E925-4B13-84F0-205F0D5AE707}" destId="{68C0B129-3804-42FD-83FE-914FD6995935}" srcOrd="0" destOrd="0" presId="urn:microsoft.com/office/officeart/2018/2/layout/IconVerticalSolidList"/>
    <dgm:cxn modelId="{72088131-3EC0-431B-8F20-2086D665289C}" type="presParOf" srcId="{DF774847-E925-4B13-84F0-205F0D5AE707}" destId="{9CC1251A-C2CB-4A34-865C-0E92C17056C4}" srcOrd="1" destOrd="0" presId="urn:microsoft.com/office/officeart/2018/2/layout/IconVerticalSolidList"/>
    <dgm:cxn modelId="{A9BE853D-DB30-4B41-9F01-8CDD25C76CB3}" type="presParOf" srcId="{DF774847-E925-4B13-84F0-205F0D5AE707}" destId="{1488DA60-7EB6-4FB1-9275-5BB810E304C9}" srcOrd="2" destOrd="0" presId="urn:microsoft.com/office/officeart/2018/2/layout/IconVerticalSolidList"/>
    <dgm:cxn modelId="{09F527C6-CE42-42E5-A602-8AC2BBFEBF4E}" type="presParOf" srcId="{DF774847-E925-4B13-84F0-205F0D5AE707}" destId="{885DE8D6-0C12-4DD7-9B54-E353150E852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7D14995-0D02-4666-BD6D-B3C35AC5833C}" type="doc">
      <dgm:prSet loTypeId="urn:microsoft.com/office/officeart/2008/layout/LinedList" loCatId="list" qsTypeId="urn:microsoft.com/office/officeart/2005/8/quickstyle/simple1" qsCatId="simple" csTypeId="urn:microsoft.com/office/officeart/2005/8/colors/accent0_3" csCatId="mainScheme"/>
      <dgm:spPr/>
      <dgm:t>
        <a:bodyPr/>
        <a:lstStyle/>
        <a:p>
          <a:endParaRPr lang="en-US"/>
        </a:p>
      </dgm:t>
    </dgm:pt>
    <dgm:pt modelId="{815C47B3-7FB6-449A-AC06-D0426E14E6AE}">
      <dgm:prSet/>
      <dgm:spPr/>
      <dgm:t>
        <a:bodyPr/>
        <a:lstStyle/>
        <a:p>
          <a:r>
            <a:rPr lang="en-GB"/>
            <a:t>OGD-camara inserted into the mouth, down the oesophagus into the stomach</a:t>
          </a:r>
          <a:endParaRPr lang="en-US"/>
        </a:p>
      </dgm:t>
    </dgm:pt>
    <dgm:pt modelId="{FD808A2B-835D-4361-9DDB-278E8A6F8528}" type="parTrans" cxnId="{62DA9990-E316-40A6-B8D5-E2411351E842}">
      <dgm:prSet/>
      <dgm:spPr/>
      <dgm:t>
        <a:bodyPr/>
        <a:lstStyle/>
        <a:p>
          <a:endParaRPr lang="en-US"/>
        </a:p>
      </dgm:t>
    </dgm:pt>
    <dgm:pt modelId="{0C993EF9-B413-4C04-843E-D896C78AFDCC}" type="sibTrans" cxnId="{62DA9990-E316-40A6-B8D5-E2411351E842}">
      <dgm:prSet/>
      <dgm:spPr/>
      <dgm:t>
        <a:bodyPr/>
        <a:lstStyle/>
        <a:p>
          <a:endParaRPr lang="en-US"/>
        </a:p>
      </dgm:t>
    </dgm:pt>
    <dgm:pt modelId="{0BD4995C-B228-48DA-B537-30C651338B31}">
      <dgm:prSet/>
      <dgm:spPr/>
      <dgm:t>
        <a:bodyPr/>
        <a:lstStyle/>
        <a:p>
          <a:r>
            <a:rPr lang="en-GB"/>
            <a:t>Colonoscopy/Flex-sigmoidoscopy-camara inserted in the rectum along into the bowel </a:t>
          </a:r>
          <a:endParaRPr lang="en-US"/>
        </a:p>
      </dgm:t>
    </dgm:pt>
    <dgm:pt modelId="{E236E807-54C2-4E02-8769-4E1197519D4F}" type="parTrans" cxnId="{D627A69F-E279-4B1F-BFBA-E562E5A593FE}">
      <dgm:prSet/>
      <dgm:spPr/>
      <dgm:t>
        <a:bodyPr/>
        <a:lstStyle/>
        <a:p>
          <a:endParaRPr lang="en-US"/>
        </a:p>
      </dgm:t>
    </dgm:pt>
    <dgm:pt modelId="{1574B087-CA51-4AD3-B5FC-51BBD4829710}" type="sibTrans" cxnId="{D627A69F-E279-4B1F-BFBA-E562E5A593FE}">
      <dgm:prSet/>
      <dgm:spPr/>
      <dgm:t>
        <a:bodyPr/>
        <a:lstStyle/>
        <a:p>
          <a:endParaRPr lang="en-US"/>
        </a:p>
      </dgm:t>
    </dgm:pt>
    <dgm:pt modelId="{85605FFF-3B6C-4487-91FE-E99B950C69CF}">
      <dgm:prSet/>
      <dgm:spPr/>
      <dgm:t>
        <a:bodyPr/>
        <a:lstStyle/>
        <a:p>
          <a:r>
            <a:rPr lang="en-GB"/>
            <a:t>ERCP-</a:t>
          </a:r>
          <a:r>
            <a:rPr lang="en-GB" b="0" i="0"/>
            <a:t>Endoscopic retrograde cholangiopancreatography-camara inserted through the mouth, into the oesophagus, the stomach, the </a:t>
          </a:r>
          <a:r>
            <a:rPr lang="en-GB" i="0"/>
            <a:t>duodenum </a:t>
          </a:r>
          <a:r>
            <a:rPr lang="en-GB" b="0" i="0"/>
            <a:t>(here they can view the common bile duct and pancreatic duct)</a:t>
          </a:r>
          <a:endParaRPr lang="en-US"/>
        </a:p>
      </dgm:t>
    </dgm:pt>
    <dgm:pt modelId="{910E76E1-0411-41A1-9480-29AE29021E2F}" type="parTrans" cxnId="{E9BDE4B3-6F88-4916-BFAF-9FB3397889B7}">
      <dgm:prSet/>
      <dgm:spPr/>
      <dgm:t>
        <a:bodyPr/>
        <a:lstStyle/>
        <a:p>
          <a:endParaRPr lang="en-US"/>
        </a:p>
      </dgm:t>
    </dgm:pt>
    <dgm:pt modelId="{573FCCEF-12AF-46EF-BEC9-08370D6D5347}" type="sibTrans" cxnId="{E9BDE4B3-6F88-4916-BFAF-9FB3397889B7}">
      <dgm:prSet/>
      <dgm:spPr/>
      <dgm:t>
        <a:bodyPr/>
        <a:lstStyle/>
        <a:p>
          <a:endParaRPr lang="en-US"/>
        </a:p>
      </dgm:t>
    </dgm:pt>
    <dgm:pt modelId="{EF4BD214-3716-4742-A3A4-6FB004E2DDB2}" type="pres">
      <dgm:prSet presAssocID="{D7D14995-0D02-4666-BD6D-B3C35AC5833C}" presName="vert0" presStyleCnt="0">
        <dgm:presLayoutVars>
          <dgm:dir/>
          <dgm:animOne val="branch"/>
          <dgm:animLvl val="lvl"/>
        </dgm:presLayoutVars>
      </dgm:prSet>
      <dgm:spPr/>
    </dgm:pt>
    <dgm:pt modelId="{F65C32BF-DD04-4062-ABFB-52C35BAF48A2}" type="pres">
      <dgm:prSet presAssocID="{815C47B3-7FB6-449A-AC06-D0426E14E6AE}" presName="thickLine" presStyleLbl="alignNode1" presStyleIdx="0" presStyleCnt="3"/>
      <dgm:spPr/>
    </dgm:pt>
    <dgm:pt modelId="{C08FA1B5-E1D6-46BC-9656-6463194972D7}" type="pres">
      <dgm:prSet presAssocID="{815C47B3-7FB6-449A-AC06-D0426E14E6AE}" presName="horz1" presStyleCnt="0"/>
      <dgm:spPr/>
    </dgm:pt>
    <dgm:pt modelId="{86476C7D-949A-42F5-BC7C-6D3D3B825557}" type="pres">
      <dgm:prSet presAssocID="{815C47B3-7FB6-449A-AC06-D0426E14E6AE}" presName="tx1" presStyleLbl="revTx" presStyleIdx="0" presStyleCnt="3"/>
      <dgm:spPr/>
    </dgm:pt>
    <dgm:pt modelId="{591366D0-1544-4BD9-986F-5C7C941F4E40}" type="pres">
      <dgm:prSet presAssocID="{815C47B3-7FB6-449A-AC06-D0426E14E6AE}" presName="vert1" presStyleCnt="0"/>
      <dgm:spPr/>
    </dgm:pt>
    <dgm:pt modelId="{E116AFD7-1880-46DE-B1BA-92A5C46726E5}" type="pres">
      <dgm:prSet presAssocID="{0BD4995C-B228-48DA-B537-30C651338B31}" presName="thickLine" presStyleLbl="alignNode1" presStyleIdx="1" presStyleCnt="3"/>
      <dgm:spPr/>
    </dgm:pt>
    <dgm:pt modelId="{B51DDEC8-D08E-451E-AF26-F10EE02E542C}" type="pres">
      <dgm:prSet presAssocID="{0BD4995C-B228-48DA-B537-30C651338B31}" presName="horz1" presStyleCnt="0"/>
      <dgm:spPr/>
    </dgm:pt>
    <dgm:pt modelId="{2A811857-2CBB-456C-8895-5B763E5BE82E}" type="pres">
      <dgm:prSet presAssocID="{0BD4995C-B228-48DA-B537-30C651338B31}" presName="tx1" presStyleLbl="revTx" presStyleIdx="1" presStyleCnt="3"/>
      <dgm:spPr/>
    </dgm:pt>
    <dgm:pt modelId="{9A1BF30D-B487-4570-9B8D-EB18A5A2C869}" type="pres">
      <dgm:prSet presAssocID="{0BD4995C-B228-48DA-B537-30C651338B31}" presName="vert1" presStyleCnt="0"/>
      <dgm:spPr/>
    </dgm:pt>
    <dgm:pt modelId="{411D2E23-2530-45E5-B80D-487C4B6DC443}" type="pres">
      <dgm:prSet presAssocID="{85605FFF-3B6C-4487-91FE-E99B950C69CF}" presName="thickLine" presStyleLbl="alignNode1" presStyleIdx="2" presStyleCnt="3"/>
      <dgm:spPr/>
    </dgm:pt>
    <dgm:pt modelId="{3DA5BAE1-FB72-4611-8C22-B10B903C6518}" type="pres">
      <dgm:prSet presAssocID="{85605FFF-3B6C-4487-91FE-E99B950C69CF}" presName="horz1" presStyleCnt="0"/>
      <dgm:spPr/>
    </dgm:pt>
    <dgm:pt modelId="{FA06D827-D7F8-46EF-B73B-8A723E6A626E}" type="pres">
      <dgm:prSet presAssocID="{85605FFF-3B6C-4487-91FE-E99B950C69CF}" presName="tx1" presStyleLbl="revTx" presStyleIdx="2" presStyleCnt="3"/>
      <dgm:spPr/>
    </dgm:pt>
    <dgm:pt modelId="{5C746036-614C-4CCF-B1A5-371AC83B55E9}" type="pres">
      <dgm:prSet presAssocID="{85605FFF-3B6C-4487-91FE-E99B950C69CF}" presName="vert1" presStyleCnt="0"/>
      <dgm:spPr/>
    </dgm:pt>
  </dgm:ptLst>
  <dgm:cxnLst>
    <dgm:cxn modelId="{B6FAE564-EF37-4D6C-A308-834F0F0ECA92}" type="presOf" srcId="{0BD4995C-B228-48DA-B537-30C651338B31}" destId="{2A811857-2CBB-456C-8895-5B763E5BE82E}" srcOrd="0" destOrd="0" presId="urn:microsoft.com/office/officeart/2008/layout/LinedList"/>
    <dgm:cxn modelId="{C6097B4D-05A4-42D2-9453-0105D4E18EEC}" type="presOf" srcId="{815C47B3-7FB6-449A-AC06-D0426E14E6AE}" destId="{86476C7D-949A-42F5-BC7C-6D3D3B825557}" srcOrd="0" destOrd="0" presId="urn:microsoft.com/office/officeart/2008/layout/LinedList"/>
    <dgm:cxn modelId="{3295B776-D1E7-4D38-B3E8-F5BF8E4F08C5}" type="presOf" srcId="{85605FFF-3B6C-4487-91FE-E99B950C69CF}" destId="{FA06D827-D7F8-46EF-B73B-8A723E6A626E}" srcOrd="0" destOrd="0" presId="urn:microsoft.com/office/officeart/2008/layout/LinedList"/>
    <dgm:cxn modelId="{62DA9990-E316-40A6-B8D5-E2411351E842}" srcId="{D7D14995-0D02-4666-BD6D-B3C35AC5833C}" destId="{815C47B3-7FB6-449A-AC06-D0426E14E6AE}" srcOrd="0" destOrd="0" parTransId="{FD808A2B-835D-4361-9DDB-278E8A6F8528}" sibTransId="{0C993EF9-B413-4C04-843E-D896C78AFDCC}"/>
    <dgm:cxn modelId="{D627A69F-E279-4B1F-BFBA-E562E5A593FE}" srcId="{D7D14995-0D02-4666-BD6D-B3C35AC5833C}" destId="{0BD4995C-B228-48DA-B537-30C651338B31}" srcOrd="1" destOrd="0" parTransId="{E236E807-54C2-4E02-8769-4E1197519D4F}" sibTransId="{1574B087-CA51-4AD3-B5FC-51BBD4829710}"/>
    <dgm:cxn modelId="{E9BDE4B3-6F88-4916-BFAF-9FB3397889B7}" srcId="{D7D14995-0D02-4666-BD6D-B3C35AC5833C}" destId="{85605FFF-3B6C-4487-91FE-E99B950C69CF}" srcOrd="2" destOrd="0" parTransId="{910E76E1-0411-41A1-9480-29AE29021E2F}" sibTransId="{573FCCEF-12AF-46EF-BEC9-08370D6D5347}"/>
    <dgm:cxn modelId="{61A496DB-18EC-40A4-A345-861F3D215834}" type="presOf" srcId="{D7D14995-0D02-4666-BD6D-B3C35AC5833C}" destId="{EF4BD214-3716-4742-A3A4-6FB004E2DDB2}" srcOrd="0" destOrd="0" presId="urn:microsoft.com/office/officeart/2008/layout/LinedList"/>
    <dgm:cxn modelId="{F61917D7-6312-4F4E-BD5F-D9E57186288B}" type="presParOf" srcId="{EF4BD214-3716-4742-A3A4-6FB004E2DDB2}" destId="{F65C32BF-DD04-4062-ABFB-52C35BAF48A2}" srcOrd="0" destOrd="0" presId="urn:microsoft.com/office/officeart/2008/layout/LinedList"/>
    <dgm:cxn modelId="{CE265679-0CB4-4EDF-A5E6-6669B1AA7561}" type="presParOf" srcId="{EF4BD214-3716-4742-A3A4-6FB004E2DDB2}" destId="{C08FA1B5-E1D6-46BC-9656-6463194972D7}" srcOrd="1" destOrd="0" presId="urn:microsoft.com/office/officeart/2008/layout/LinedList"/>
    <dgm:cxn modelId="{7051FCBB-6197-4236-8FA7-AA1B909C1A54}" type="presParOf" srcId="{C08FA1B5-E1D6-46BC-9656-6463194972D7}" destId="{86476C7D-949A-42F5-BC7C-6D3D3B825557}" srcOrd="0" destOrd="0" presId="urn:microsoft.com/office/officeart/2008/layout/LinedList"/>
    <dgm:cxn modelId="{1B811ED1-9728-4E20-A303-65CE3FA6292D}" type="presParOf" srcId="{C08FA1B5-E1D6-46BC-9656-6463194972D7}" destId="{591366D0-1544-4BD9-986F-5C7C941F4E40}" srcOrd="1" destOrd="0" presId="urn:microsoft.com/office/officeart/2008/layout/LinedList"/>
    <dgm:cxn modelId="{CFE16375-469B-4624-BA8A-027C32A41202}" type="presParOf" srcId="{EF4BD214-3716-4742-A3A4-6FB004E2DDB2}" destId="{E116AFD7-1880-46DE-B1BA-92A5C46726E5}" srcOrd="2" destOrd="0" presId="urn:microsoft.com/office/officeart/2008/layout/LinedList"/>
    <dgm:cxn modelId="{5C4D3C2D-E6E2-4F0D-9C3A-CD7383417C80}" type="presParOf" srcId="{EF4BD214-3716-4742-A3A4-6FB004E2DDB2}" destId="{B51DDEC8-D08E-451E-AF26-F10EE02E542C}" srcOrd="3" destOrd="0" presId="urn:microsoft.com/office/officeart/2008/layout/LinedList"/>
    <dgm:cxn modelId="{6505D2A7-253B-488F-BC3D-22EB2160BBD3}" type="presParOf" srcId="{B51DDEC8-D08E-451E-AF26-F10EE02E542C}" destId="{2A811857-2CBB-456C-8895-5B763E5BE82E}" srcOrd="0" destOrd="0" presId="urn:microsoft.com/office/officeart/2008/layout/LinedList"/>
    <dgm:cxn modelId="{DC23F532-C6C5-402F-94A4-C41CDCC6EE53}" type="presParOf" srcId="{B51DDEC8-D08E-451E-AF26-F10EE02E542C}" destId="{9A1BF30D-B487-4570-9B8D-EB18A5A2C869}" srcOrd="1" destOrd="0" presId="urn:microsoft.com/office/officeart/2008/layout/LinedList"/>
    <dgm:cxn modelId="{C3B3B80E-FA3A-474D-956E-94EACACC2DED}" type="presParOf" srcId="{EF4BD214-3716-4742-A3A4-6FB004E2DDB2}" destId="{411D2E23-2530-45E5-B80D-487C4B6DC443}" srcOrd="4" destOrd="0" presId="urn:microsoft.com/office/officeart/2008/layout/LinedList"/>
    <dgm:cxn modelId="{21E38654-954C-4F70-AAB4-98496BD19D8F}" type="presParOf" srcId="{EF4BD214-3716-4742-A3A4-6FB004E2DDB2}" destId="{3DA5BAE1-FB72-4611-8C22-B10B903C6518}" srcOrd="5" destOrd="0" presId="urn:microsoft.com/office/officeart/2008/layout/LinedList"/>
    <dgm:cxn modelId="{896F1FE3-A35F-402B-AD5D-397FE18D5D1F}" type="presParOf" srcId="{3DA5BAE1-FB72-4611-8C22-B10B903C6518}" destId="{FA06D827-D7F8-46EF-B73B-8A723E6A626E}" srcOrd="0" destOrd="0" presId="urn:microsoft.com/office/officeart/2008/layout/LinedList"/>
    <dgm:cxn modelId="{C13A3DE8-D932-4F7E-A4EE-6EA34E56C1FA}" type="presParOf" srcId="{3DA5BAE1-FB72-4611-8C22-B10B903C6518}" destId="{5C746036-614C-4CCF-B1A5-371AC83B55E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FD5E60A-BE55-41BD-9120-9F6194C2084F}" type="doc">
      <dgm:prSet loTypeId="urn:microsoft.com/office/officeart/2008/layout/LinedList" loCatId="list" qsTypeId="urn:microsoft.com/office/officeart/2005/8/quickstyle/simple1" qsCatId="simple" csTypeId="urn:microsoft.com/office/officeart/2005/8/colors/colorful5" csCatId="colorful"/>
      <dgm:spPr/>
      <dgm:t>
        <a:bodyPr/>
        <a:lstStyle/>
        <a:p>
          <a:endParaRPr lang="en-US"/>
        </a:p>
      </dgm:t>
    </dgm:pt>
    <dgm:pt modelId="{B4256EB6-F045-491B-947C-53FAD29D11E3}">
      <dgm:prSet/>
      <dgm:spPr/>
      <dgm:t>
        <a:bodyPr/>
        <a:lstStyle/>
        <a:p>
          <a:r>
            <a:rPr lang="en-GB"/>
            <a:t>OGD-is the most common procedure where patients are required to become inpatient, could be from simple to serious:</a:t>
          </a:r>
          <a:endParaRPr lang="en-US"/>
        </a:p>
      </dgm:t>
    </dgm:pt>
    <dgm:pt modelId="{CAB3FCE3-9837-48C5-89E2-32FCAEA0D8FF}" type="parTrans" cxnId="{16BA7DEC-04A1-4B91-966F-A70A90C84329}">
      <dgm:prSet/>
      <dgm:spPr/>
      <dgm:t>
        <a:bodyPr/>
        <a:lstStyle/>
        <a:p>
          <a:endParaRPr lang="en-US"/>
        </a:p>
      </dgm:t>
    </dgm:pt>
    <dgm:pt modelId="{16B64ADA-126C-4C64-B343-99F8D63E550E}" type="sibTrans" cxnId="{16BA7DEC-04A1-4B91-966F-A70A90C84329}">
      <dgm:prSet/>
      <dgm:spPr/>
      <dgm:t>
        <a:bodyPr/>
        <a:lstStyle/>
        <a:p>
          <a:endParaRPr lang="en-US"/>
        </a:p>
      </dgm:t>
    </dgm:pt>
    <dgm:pt modelId="{EFF6925D-6542-45CB-956C-34C9D19A9BFD}">
      <dgm:prSet/>
      <dgm:spPr/>
      <dgm:t>
        <a:bodyPr/>
        <a:lstStyle/>
        <a:p>
          <a:r>
            <a:rPr lang="en-GB"/>
            <a:t>They have had sedation, live alone, and need observing overnight.</a:t>
          </a:r>
          <a:endParaRPr lang="en-US"/>
        </a:p>
      </dgm:t>
    </dgm:pt>
    <dgm:pt modelId="{A46404DF-C3E7-4F95-B48F-4FE3C1690BC5}" type="parTrans" cxnId="{2FE5B8AB-6ADC-4639-A528-9942D5A69205}">
      <dgm:prSet/>
      <dgm:spPr/>
      <dgm:t>
        <a:bodyPr/>
        <a:lstStyle/>
        <a:p>
          <a:endParaRPr lang="en-US"/>
        </a:p>
      </dgm:t>
    </dgm:pt>
    <dgm:pt modelId="{4D0D1217-5735-4613-B6F9-85884B1B7196}" type="sibTrans" cxnId="{2FE5B8AB-6ADC-4639-A528-9942D5A69205}">
      <dgm:prSet/>
      <dgm:spPr/>
      <dgm:t>
        <a:bodyPr/>
        <a:lstStyle/>
        <a:p>
          <a:endParaRPr lang="en-US"/>
        </a:p>
      </dgm:t>
    </dgm:pt>
    <dgm:pt modelId="{F0180A63-B426-4FD3-BA74-A446C69DE200}">
      <dgm:prSet/>
      <dgm:spPr/>
      <dgm:t>
        <a:bodyPr/>
        <a:lstStyle/>
        <a:p>
          <a:r>
            <a:rPr lang="en-GB"/>
            <a:t>Active or high risk of bleed-from ulcers, varices-bulging veins in the oesophagus or a tear.</a:t>
          </a:r>
          <a:endParaRPr lang="en-US"/>
        </a:p>
      </dgm:t>
    </dgm:pt>
    <dgm:pt modelId="{49BDF40A-9B47-4C0A-BE66-BCEC5CCDEC47}" type="parTrans" cxnId="{F7471950-1864-4592-ACB5-191619252030}">
      <dgm:prSet/>
      <dgm:spPr/>
      <dgm:t>
        <a:bodyPr/>
        <a:lstStyle/>
        <a:p>
          <a:endParaRPr lang="en-US"/>
        </a:p>
      </dgm:t>
    </dgm:pt>
    <dgm:pt modelId="{8F4CB543-753A-45A2-995C-F8197A990F86}" type="sibTrans" cxnId="{F7471950-1864-4592-ACB5-191619252030}">
      <dgm:prSet/>
      <dgm:spPr/>
      <dgm:t>
        <a:bodyPr/>
        <a:lstStyle/>
        <a:p>
          <a:endParaRPr lang="en-US"/>
        </a:p>
      </dgm:t>
    </dgm:pt>
    <dgm:pt modelId="{939FFD1B-6791-4296-95F2-1E08112144A3}">
      <dgm:prSet/>
      <dgm:spPr/>
      <dgm:t>
        <a:bodyPr/>
        <a:lstStyle/>
        <a:p>
          <a:r>
            <a:rPr lang="en-GB"/>
            <a:t>Need further investigations from unexpected findings-biopsies taken.</a:t>
          </a:r>
          <a:endParaRPr lang="en-US"/>
        </a:p>
      </dgm:t>
    </dgm:pt>
    <dgm:pt modelId="{5119973D-702B-492F-9DEB-22211E6A7D70}" type="parTrans" cxnId="{FE77C648-147E-42B9-B9E3-B7066514AAE2}">
      <dgm:prSet/>
      <dgm:spPr/>
      <dgm:t>
        <a:bodyPr/>
        <a:lstStyle/>
        <a:p>
          <a:endParaRPr lang="en-US"/>
        </a:p>
      </dgm:t>
    </dgm:pt>
    <dgm:pt modelId="{57068BCB-6975-44DD-9899-C6AD9503873F}" type="sibTrans" cxnId="{FE77C648-147E-42B9-B9E3-B7066514AAE2}">
      <dgm:prSet/>
      <dgm:spPr/>
      <dgm:t>
        <a:bodyPr/>
        <a:lstStyle/>
        <a:p>
          <a:endParaRPr lang="en-US"/>
        </a:p>
      </dgm:t>
    </dgm:pt>
    <dgm:pt modelId="{06D5DBB9-D4FB-4005-B0A4-6DBDA9D9E429}">
      <dgm:prSet/>
      <dgm:spPr/>
      <dgm:t>
        <a:bodyPr/>
        <a:lstStyle/>
        <a:p>
          <a:r>
            <a:rPr lang="en-GB"/>
            <a:t>Need a blood or blood products transfused.</a:t>
          </a:r>
          <a:endParaRPr lang="en-US"/>
        </a:p>
      </dgm:t>
    </dgm:pt>
    <dgm:pt modelId="{09A2FA39-5B0D-40B0-9EAF-9DE2FCA5C871}" type="parTrans" cxnId="{E5BE0D3E-A161-45E2-944D-0D9B1AF95A65}">
      <dgm:prSet/>
      <dgm:spPr/>
      <dgm:t>
        <a:bodyPr/>
        <a:lstStyle/>
        <a:p>
          <a:endParaRPr lang="en-US"/>
        </a:p>
      </dgm:t>
    </dgm:pt>
    <dgm:pt modelId="{C2CCA411-6565-4DB9-84CC-B832DF3F34F0}" type="sibTrans" cxnId="{E5BE0D3E-A161-45E2-944D-0D9B1AF95A65}">
      <dgm:prSet/>
      <dgm:spPr/>
      <dgm:t>
        <a:bodyPr/>
        <a:lstStyle/>
        <a:p>
          <a:endParaRPr lang="en-US"/>
        </a:p>
      </dgm:t>
    </dgm:pt>
    <dgm:pt modelId="{45765723-E2BE-402B-A646-2333D4BC2A07}" type="pres">
      <dgm:prSet presAssocID="{AFD5E60A-BE55-41BD-9120-9F6194C2084F}" presName="vert0" presStyleCnt="0">
        <dgm:presLayoutVars>
          <dgm:dir/>
          <dgm:animOne val="branch"/>
          <dgm:animLvl val="lvl"/>
        </dgm:presLayoutVars>
      </dgm:prSet>
      <dgm:spPr/>
    </dgm:pt>
    <dgm:pt modelId="{D2D81400-E031-42E0-B7F9-B2ABE7105438}" type="pres">
      <dgm:prSet presAssocID="{B4256EB6-F045-491B-947C-53FAD29D11E3}" presName="thickLine" presStyleLbl="alignNode1" presStyleIdx="0" presStyleCnt="5"/>
      <dgm:spPr/>
    </dgm:pt>
    <dgm:pt modelId="{2EA0857F-4B79-4EBD-83A1-D749AF2AB295}" type="pres">
      <dgm:prSet presAssocID="{B4256EB6-F045-491B-947C-53FAD29D11E3}" presName="horz1" presStyleCnt="0"/>
      <dgm:spPr/>
    </dgm:pt>
    <dgm:pt modelId="{CA7A0D37-2DF6-4DF4-8F5C-5914363D1925}" type="pres">
      <dgm:prSet presAssocID="{B4256EB6-F045-491B-947C-53FAD29D11E3}" presName="tx1" presStyleLbl="revTx" presStyleIdx="0" presStyleCnt="5"/>
      <dgm:spPr/>
    </dgm:pt>
    <dgm:pt modelId="{80C5FEB7-C0CB-4458-AB83-147211E41378}" type="pres">
      <dgm:prSet presAssocID="{B4256EB6-F045-491B-947C-53FAD29D11E3}" presName="vert1" presStyleCnt="0"/>
      <dgm:spPr/>
    </dgm:pt>
    <dgm:pt modelId="{CAA6AE36-0747-49EA-B8EF-54F9CE29E319}" type="pres">
      <dgm:prSet presAssocID="{EFF6925D-6542-45CB-956C-34C9D19A9BFD}" presName="thickLine" presStyleLbl="alignNode1" presStyleIdx="1" presStyleCnt="5"/>
      <dgm:spPr/>
    </dgm:pt>
    <dgm:pt modelId="{095F02A7-235E-40E9-B1F6-0EE52E3D48EC}" type="pres">
      <dgm:prSet presAssocID="{EFF6925D-6542-45CB-956C-34C9D19A9BFD}" presName="horz1" presStyleCnt="0"/>
      <dgm:spPr/>
    </dgm:pt>
    <dgm:pt modelId="{11A127ED-FDED-4377-AC38-09A1CEFBE235}" type="pres">
      <dgm:prSet presAssocID="{EFF6925D-6542-45CB-956C-34C9D19A9BFD}" presName="tx1" presStyleLbl="revTx" presStyleIdx="1" presStyleCnt="5"/>
      <dgm:spPr/>
    </dgm:pt>
    <dgm:pt modelId="{AEB8238C-E446-47CB-A059-00DA165D739B}" type="pres">
      <dgm:prSet presAssocID="{EFF6925D-6542-45CB-956C-34C9D19A9BFD}" presName="vert1" presStyleCnt="0"/>
      <dgm:spPr/>
    </dgm:pt>
    <dgm:pt modelId="{9A0A24C4-6CAA-4EF2-B148-BAA81BED7A85}" type="pres">
      <dgm:prSet presAssocID="{F0180A63-B426-4FD3-BA74-A446C69DE200}" presName="thickLine" presStyleLbl="alignNode1" presStyleIdx="2" presStyleCnt="5"/>
      <dgm:spPr/>
    </dgm:pt>
    <dgm:pt modelId="{F0435AA3-5785-436A-83BE-EC1F243290E1}" type="pres">
      <dgm:prSet presAssocID="{F0180A63-B426-4FD3-BA74-A446C69DE200}" presName="horz1" presStyleCnt="0"/>
      <dgm:spPr/>
    </dgm:pt>
    <dgm:pt modelId="{C559D96D-D244-4F82-AA3A-E2DC45C0C332}" type="pres">
      <dgm:prSet presAssocID="{F0180A63-B426-4FD3-BA74-A446C69DE200}" presName="tx1" presStyleLbl="revTx" presStyleIdx="2" presStyleCnt="5"/>
      <dgm:spPr/>
    </dgm:pt>
    <dgm:pt modelId="{43AC6F14-FB19-4CB4-B2E3-16958098E34C}" type="pres">
      <dgm:prSet presAssocID="{F0180A63-B426-4FD3-BA74-A446C69DE200}" presName="vert1" presStyleCnt="0"/>
      <dgm:spPr/>
    </dgm:pt>
    <dgm:pt modelId="{0F6AB1C2-18C9-4149-8206-CA4727A11458}" type="pres">
      <dgm:prSet presAssocID="{939FFD1B-6791-4296-95F2-1E08112144A3}" presName="thickLine" presStyleLbl="alignNode1" presStyleIdx="3" presStyleCnt="5"/>
      <dgm:spPr/>
    </dgm:pt>
    <dgm:pt modelId="{FB26F9B6-2831-4193-AC1E-0ACA40E0B795}" type="pres">
      <dgm:prSet presAssocID="{939FFD1B-6791-4296-95F2-1E08112144A3}" presName="horz1" presStyleCnt="0"/>
      <dgm:spPr/>
    </dgm:pt>
    <dgm:pt modelId="{F033A63F-9D78-42F6-B52D-91E05E685C79}" type="pres">
      <dgm:prSet presAssocID="{939FFD1B-6791-4296-95F2-1E08112144A3}" presName="tx1" presStyleLbl="revTx" presStyleIdx="3" presStyleCnt="5"/>
      <dgm:spPr/>
    </dgm:pt>
    <dgm:pt modelId="{B2B3EAB5-7DA8-47EA-8CE3-A37E39E49780}" type="pres">
      <dgm:prSet presAssocID="{939FFD1B-6791-4296-95F2-1E08112144A3}" presName="vert1" presStyleCnt="0"/>
      <dgm:spPr/>
    </dgm:pt>
    <dgm:pt modelId="{9D146C9D-A3DB-4AD7-B89A-C336F4C08C5E}" type="pres">
      <dgm:prSet presAssocID="{06D5DBB9-D4FB-4005-B0A4-6DBDA9D9E429}" presName="thickLine" presStyleLbl="alignNode1" presStyleIdx="4" presStyleCnt="5"/>
      <dgm:spPr/>
    </dgm:pt>
    <dgm:pt modelId="{CA692349-D724-44E5-BC7D-48C11E46EB7C}" type="pres">
      <dgm:prSet presAssocID="{06D5DBB9-D4FB-4005-B0A4-6DBDA9D9E429}" presName="horz1" presStyleCnt="0"/>
      <dgm:spPr/>
    </dgm:pt>
    <dgm:pt modelId="{0291F2E5-0CCA-414C-8D23-5A65C934DE9E}" type="pres">
      <dgm:prSet presAssocID="{06D5DBB9-D4FB-4005-B0A4-6DBDA9D9E429}" presName="tx1" presStyleLbl="revTx" presStyleIdx="4" presStyleCnt="5"/>
      <dgm:spPr/>
    </dgm:pt>
    <dgm:pt modelId="{1243EF57-CEF2-48FF-AD5E-4DC22BD58BD2}" type="pres">
      <dgm:prSet presAssocID="{06D5DBB9-D4FB-4005-B0A4-6DBDA9D9E429}" presName="vert1" presStyleCnt="0"/>
      <dgm:spPr/>
    </dgm:pt>
  </dgm:ptLst>
  <dgm:cxnLst>
    <dgm:cxn modelId="{F2578312-98F2-48B3-91C0-AAA949BFE238}" type="presOf" srcId="{EFF6925D-6542-45CB-956C-34C9D19A9BFD}" destId="{11A127ED-FDED-4377-AC38-09A1CEFBE235}" srcOrd="0" destOrd="0" presId="urn:microsoft.com/office/officeart/2008/layout/LinedList"/>
    <dgm:cxn modelId="{E5BE0D3E-A161-45E2-944D-0D9B1AF95A65}" srcId="{AFD5E60A-BE55-41BD-9120-9F6194C2084F}" destId="{06D5DBB9-D4FB-4005-B0A4-6DBDA9D9E429}" srcOrd="4" destOrd="0" parTransId="{09A2FA39-5B0D-40B0-9EAF-9DE2FCA5C871}" sibTransId="{C2CCA411-6565-4DB9-84CC-B832DF3F34F0}"/>
    <dgm:cxn modelId="{FE77C648-147E-42B9-B9E3-B7066514AAE2}" srcId="{AFD5E60A-BE55-41BD-9120-9F6194C2084F}" destId="{939FFD1B-6791-4296-95F2-1E08112144A3}" srcOrd="3" destOrd="0" parTransId="{5119973D-702B-492F-9DEB-22211E6A7D70}" sibTransId="{57068BCB-6975-44DD-9899-C6AD9503873F}"/>
    <dgm:cxn modelId="{455F736E-9006-423F-8353-B575B4C47C7F}" type="presOf" srcId="{F0180A63-B426-4FD3-BA74-A446C69DE200}" destId="{C559D96D-D244-4F82-AA3A-E2DC45C0C332}" srcOrd="0" destOrd="0" presId="urn:microsoft.com/office/officeart/2008/layout/LinedList"/>
    <dgm:cxn modelId="{F7471950-1864-4592-ACB5-191619252030}" srcId="{AFD5E60A-BE55-41BD-9120-9F6194C2084F}" destId="{F0180A63-B426-4FD3-BA74-A446C69DE200}" srcOrd="2" destOrd="0" parTransId="{49BDF40A-9B47-4C0A-BE66-BCEC5CCDEC47}" sibTransId="{8F4CB543-753A-45A2-995C-F8197A990F86}"/>
    <dgm:cxn modelId="{492E4682-F0DD-4288-A6A5-D6A5AF32C10C}" type="presOf" srcId="{06D5DBB9-D4FB-4005-B0A4-6DBDA9D9E429}" destId="{0291F2E5-0CCA-414C-8D23-5A65C934DE9E}" srcOrd="0" destOrd="0" presId="urn:microsoft.com/office/officeart/2008/layout/LinedList"/>
    <dgm:cxn modelId="{F9893BAB-DB06-402F-9E08-63F995CC5902}" type="presOf" srcId="{B4256EB6-F045-491B-947C-53FAD29D11E3}" destId="{CA7A0D37-2DF6-4DF4-8F5C-5914363D1925}" srcOrd="0" destOrd="0" presId="urn:microsoft.com/office/officeart/2008/layout/LinedList"/>
    <dgm:cxn modelId="{2FE5B8AB-6ADC-4639-A528-9942D5A69205}" srcId="{AFD5E60A-BE55-41BD-9120-9F6194C2084F}" destId="{EFF6925D-6542-45CB-956C-34C9D19A9BFD}" srcOrd="1" destOrd="0" parTransId="{A46404DF-C3E7-4F95-B48F-4FE3C1690BC5}" sibTransId="{4D0D1217-5735-4613-B6F9-85884B1B7196}"/>
    <dgm:cxn modelId="{2AD50BB8-9974-45C0-98B5-346422C1E1F6}" type="presOf" srcId="{AFD5E60A-BE55-41BD-9120-9F6194C2084F}" destId="{45765723-E2BE-402B-A646-2333D4BC2A07}" srcOrd="0" destOrd="0" presId="urn:microsoft.com/office/officeart/2008/layout/LinedList"/>
    <dgm:cxn modelId="{972946BA-7A13-4AE9-AEC7-9BEE2FDFAC9B}" type="presOf" srcId="{939FFD1B-6791-4296-95F2-1E08112144A3}" destId="{F033A63F-9D78-42F6-B52D-91E05E685C79}" srcOrd="0" destOrd="0" presId="urn:microsoft.com/office/officeart/2008/layout/LinedList"/>
    <dgm:cxn modelId="{16BA7DEC-04A1-4B91-966F-A70A90C84329}" srcId="{AFD5E60A-BE55-41BD-9120-9F6194C2084F}" destId="{B4256EB6-F045-491B-947C-53FAD29D11E3}" srcOrd="0" destOrd="0" parTransId="{CAB3FCE3-9837-48C5-89E2-32FCAEA0D8FF}" sibTransId="{16B64ADA-126C-4C64-B343-99F8D63E550E}"/>
    <dgm:cxn modelId="{6306AFEE-3F35-40EB-87D7-8C3BD4BADC28}" type="presParOf" srcId="{45765723-E2BE-402B-A646-2333D4BC2A07}" destId="{D2D81400-E031-42E0-B7F9-B2ABE7105438}" srcOrd="0" destOrd="0" presId="urn:microsoft.com/office/officeart/2008/layout/LinedList"/>
    <dgm:cxn modelId="{63E1BCAE-794C-4499-A5FE-4D1407C9F3D4}" type="presParOf" srcId="{45765723-E2BE-402B-A646-2333D4BC2A07}" destId="{2EA0857F-4B79-4EBD-83A1-D749AF2AB295}" srcOrd="1" destOrd="0" presId="urn:microsoft.com/office/officeart/2008/layout/LinedList"/>
    <dgm:cxn modelId="{572D10E8-87CD-49E8-90EB-E31244E62929}" type="presParOf" srcId="{2EA0857F-4B79-4EBD-83A1-D749AF2AB295}" destId="{CA7A0D37-2DF6-4DF4-8F5C-5914363D1925}" srcOrd="0" destOrd="0" presId="urn:microsoft.com/office/officeart/2008/layout/LinedList"/>
    <dgm:cxn modelId="{8CDB90D7-4B17-4B53-83E6-6166B33257A7}" type="presParOf" srcId="{2EA0857F-4B79-4EBD-83A1-D749AF2AB295}" destId="{80C5FEB7-C0CB-4458-AB83-147211E41378}" srcOrd="1" destOrd="0" presId="urn:microsoft.com/office/officeart/2008/layout/LinedList"/>
    <dgm:cxn modelId="{08B53A3F-D6F9-485B-829C-A91E6FD24F02}" type="presParOf" srcId="{45765723-E2BE-402B-A646-2333D4BC2A07}" destId="{CAA6AE36-0747-49EA-B8EF-54F9CE29E319}" srcOrd="2" destOrd="0" presId="urn:microsoft.com/office/officeart/2008/layout/LinedList"/>
    <dgm:cxn modelId="{87EAFE9F-43C2-4101-A6A9-18D3431635F1}" type="presParOf" srcId="{45765723-E2BE-402B-A646-2333D4BC2A07}" destId="{095F02A7-235E-40E9-B1F6-0EE52E3D48EC}" srcOrd="3" destOrd="0" presId="urn:microsoft.com/office/officeart/2008/layout/LinedList"/>
    <dgm:cxn modelId="{853BB809-F39D-44D6-82B7-80F12506EECB}" type="presParOf" srcId="{095F02A7-235E-40E9-B1F6-0EE52E3D48EC}" destId="{11A127ED-FDED-4377-AC38-09A1CEFBE235}" srcOrd="0" destOrd="0" presId="urn:microsoft.com/office/officeart/2008/layout/LinedList"/>
    <dgm:cxn modelId="{AD3AD336-C67B-42B7-BEED-67E27F15464C}" type="presParOf" srcId="{095F02A7-235E-40E9-B1F6-0EE52E3D48EC}" destId="{AEB8238C-E446-47CB-A059-00DA165D739B}" srcOrd="1" destOrd="0" presId="urn:microsoft.com/office/officeart/2008/layout/LinedList"/>
    <dgm:cxn modelId="{D4A7BC62-08F4-401C-B6D5-2A95958DD9B2}" type="presParOf" srcId="{45765723-E2BE-402B-A646-2333D4BC2A07}" destId="{9A0A24C4-6CAA-4EF2-B148-BAA81BED7A85}" srcOrd="4" destOrd="0" presId="urn:microsoft.com/office/officeart/2008/layout/LinedList"/>
    <dgm:cxn modelId="{B22C768F-A399-4467-B1A8-ED2FBCFC0CD9}" type="presParOf" srcId="{45765723-E2BE-402B-A646-2333D4BC2A07}" destId="{F0435AA3-5785-436A-83BE-EC1F243290E1}" srcOrd="5" destOrd="0" presId="urn:microsoft.com/office/officeart/2008/layout/LinedList"/>
    <dgm:cxn modelId="{A4A0BC8E-B7EF-410E-A4F9-D68B8AB3AE89}" type="presParOf" srcId="{F0435AA3-5785-436A-83BE-EC1F243290E1}" destId="{C559D96D-D244-4F82-AA3A-E2DC45C0C332}" srcOrd="0" destOrd="0" presId="urn:microsoft.com/office/officeart/2008/layout/LinedList"/>
    <dgm:cxn modelId="{90AE9AA1-92F5-4224-94B7-75037A60046E}" type="presParOf" srcId="{F0435AA3-5785-436A-83BE-EC1F243290E1}" destId="{43AC6F14-FB19-4CB4-B2E3-16958098E34C}" srcOrd="1" destOrd="0" presId="urn:microsoft.com/office/officeart/2008/layout/LinedList"/>
    <dgm:cxn modelId="{18AFE5AD-3682-4356-AED7-355384B1CD7B}" type="presParOf" srcId="{45765723-E2BE-402B-A646-2333D4BC2A07}" destId="{0F6AB1C2-18C9-4149-8206-CA4727A11458}" srcOrd="6" destOrd="0" presId="urn:microsoft.com/office/officeart/2008/layout/LinedList"/>
    <dgm:cxn modelId="{70FFDDF4-AA81-46FE-8DF8-A2007393DC78}" type="presParOf" srcId="{45765723-E2BE-402B-A646-2333D4BC2A07}" destId="{FB26F9B6-2831-4193-AC1E-0ACA40E0B795}" srcOrd="7" destOrd="0" presId="urn:microsoft.com/office/officeart/2008/layout/LinedList"/>
    <dgm:cxn modelId="{9012C014-257C-4AC0-9801-F2BB0CEF8BC7}" type="presParOf" srcId="{FB26F9B6-2831-4193-AC1E-0ACA40E0B795}" destId="{F033A63F-9D78-42F6-B52D-91E05E685C79}" srcOrd="0" destOrd="0" presId="urn:microsoft.com/office/officeart/2008/layout/LinedList"/>
    <dgm:cxn modelId="{D6FA005E-C5E4-4546-9533-762C0282CA1B}" type="presParOf" srcId="{FB26F9B6-2831-4193-AC1E-0ACA40E0B795}" destId="{B2B3EAB5-7DA8-47EA-8CE3-A37E39E49780}" srcOrd="1" destOrd="0" presId="urn:microsoft.com/office/officeart/2008/layout/LinedList"/>
    <dgm:cxn modelId="{ADA547FD-3A86-4A58-B2BF-5E23C3FD90C3}" type="presParOf" srcId="{45765723-E2BE-402B-A646-2333D4BC2A07}" destId="{9D146C9D-A3DB-4AD7-B89A-C336F4C08C5E}" srcOrd="8" destOrd="0" presId="urn:microsoft.com/office/officeart/2008/layout/LinedList"/>
    <dgm:cxn modelId="{7F362A93-6B92-436A-B3DE-709CAE66B1CF}" type="presParOf" srcId="{45765723-E2BE-402B-A646-2333D4BC2A07}" destId="{CA692349-D724-44E5-BC7D-48C11E46EB7C}" srcOrd="9" destOrd="0" presId="urn:microsoft.com/office/officeart/2008/layout/LinedList"/>
    <dgm:cxn modelId="{D6B3DEDC-A49B-41B3-8E59-FB75AA404E18}" type="presParOf" srcId="{CA692349-D724-44E5-BC7D-48C11E46EB7C}" destId="{0291F2E5-0CCA-414C-8D23-5A65C934DE9E}" srcOrd="0" destOrd="0" presId="urn:microsoft.com/office/officeart/2008/layout/LinedList"/>
    <dgm:cxn modelId="{C8B11A4F-50C8-4B8E-B593-CF5E71ECF2D5}" type="presParOf" srcId="{CA692349-D724-44E5-BC7D-48C11E46EB7C}" destId="{1243EF57-CEF2-48FF-AD5E-4DC22BD58BD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7BC7A74-CDC5-414A-B82C-838F1C3D9613}"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n-US"/>
        </a:p>
      </dgm:t>
    </dgm:pt>
    <dgm:pt modelId="{57FBADFF-A24B-4939-AD4C-7B7565D8FBDE}">
      <dgm:prSet/>
      <dgm:spPr/>
      <dgm:t>
        <a:bodyPr/>
        <a:lstStyle/>
        <a:p>
          <a:r>
            <a:rPr lang="en-GB" b="0" i="0"/>
            <a:t>From July to September 2023 there have been 38 patients who were transferred from our endoscopy unit to various other wards across the Trust.</a:t>
          </a:r>
          <a:endParaRPr lang="en-US"/>
        </a:p>
      </dgm:t>
    </dgm:pt>
    <dgm:pt modelId="{BA2160B0-C502-43CD-99E5-540EFA5BC67C}" type="parTrans" cxnId="{04E3E01E-5F12-4C5D-B67A-0FDA03E34451}">
      <dgm:prSet/>
      <dgm:spPr/>
      <dgm:t>
        <a:bodyPr/>
        <a:lstStyle/>
        <a:p>
          <a:endParaRPr lang="en-US"/>
        </a:p>
      </dgm:t>
    </dgm:pt>
    <dgm:pt modelId="{8C1CB3A1-A98E-48B1-9344-8439CAA092DA}" type="sibTrans" cxnId="{04E3E01E-5F12-4C5D-B67A-0FDA03E34451}">
      <dgm:prSet/>
      <dgm:spPr/>
      <dgm:t>
        <a:bodyPr/>
        <a:lstStyle/>
        <a:p>
          <a:endParaRPr lang="en-US"/>
        </a:p>
      </dgm:t>
    </dgm:pt>
    <dgm:pt modelId="{0B41954E-D255-430E-AF31-C11D8CAC01A8}">
      <dgm:prSet/>
      <dgm:spPr/>
      <dgm:t>
        <a:bodyPr/>
        <a:lstStyle/>
        <a:p>
          <a:pPr rtl="0"/>
          <a:r>
            <a:rPr lang="en-GB" b="0" i="0"/>
            <a:t>A breakdown of the wards</a:t>
          </a:r>
          <a:r>
            <a:rPr lang="en-GB" b="0" i="0">
              <a:latin typeface="Calibri Light" panose="020F0302020204030204"/>
            </a:rPr>
            <a:t> where</a:t>
          </a:r>
          <a:r>
            <a:rPr lang="en-GB" b="0" i="0"/>
            <a:t> these patients went</a:t>
          </a:r>
          <a:br>
            <a:rPr lang="en-GB" b="0" i="0"/>
          </a:br>
          <a:endParaRPr lang="en-US"/>
        </a:p>
      </dgm:t>
    </dgm:pt>
    <dgm:pt modelId="{AA3B1CD0-7351-4320-ABD3-AB185E256B06}" type="parTrans" cxnId="{BF632D28-CA7A-4672-95C7-ECA2904E9796}">
      <dgm:prSet/>
      <dgm:spPr/>
      <dgm:t>
        <a:bodyPr/>
        <a:lstStyle/>
        <a:p>
          <a:endParaRPr lang="en-US"/>
        </a:p>
      </dgm:t>
    </dgm:pt>
    <dgm:pt modelId="{1FD7E2B1-5780-4227-AB4C-BEE9C459A82A}" type="sibTrans" cxnId="{BF632D28-CA7A-4672-95C7-ECA2904E9796}">
      <dgm:prSet/>
      <dgm:spPr/>
      <dgm:t>
        <a:bodyPr/>
        <a:lstStyle/>
        <a:p>
          <a:endParaRPr lang="en-US"/>
        </a:p>
      </dgm:t>
    </dgm:pt>
    <dgm:pt modelId="{5F23214D-00F1-402E-A69E-D6B8EDF22D28}" type="pres">
      <dgm:prSet presAssocID="{37BC7A74-CDC5-414A-B82C-838F1C3D9613}" presName="vert0" presStyleCnt="0">
        <dgm:presLayoutVars>
          <dgm:dir/>
          <dgm:animOne val="branch"/>
          <dgm:animLvl val="lvl"/>
        </dgm:presLayoutVars>
      </dgm:prSet>
      <dgm:spPr/>
    </dgm:pt>
    <dgm:pt modelId="{0465F7C8-2CC8-4638-812A-8E4C329281D0}" type="pres">
      <dgm:prSet presAssocID="{57FBADFF-A24B-4939-AD4C-7B7565D8FBDE}" presName="thickLine" presStyleLbl="alignNode1" presStyleIdx="0" presStyleCnt="2"/>
      <dgm:spPr/>
    </dgm:pt>
    <dgm:pt modelId="{56DE6396-F877-4B1B-885C-00506DFAB06C}" type="pres">
      <dgm:prSet presAssocID="{57FBADFF-A24B-4939-AD4C-7B7565D8FBDE}" presName="horz1" presStyleCnt="0"/>
      <dgm:spPr/>
    </dgm:pt>
    <dgm:pt modelId="{85AC15DC-7189-45B8-8448-19DE2C479784}" type="pres">
      <dgm:prSet presAssocID="{57FBADFF-A24B-4939-AD4C-7B7565D8FBDE}" presName="tx1" presStyleLbl="revTx" presStyleIdx="0" presStyleCnt="2"/>
      <dgm:spPr/>
    </dgm:pt>
    <dgm:pt modelId="{9A4777E3-8EE6-49E1-BAE4-29B5C1A6DF37}" type="pres">
      <dgm:prSet presAssocID="{57FBADFF-A24B-4939-AD4C-7B7565D8FBDE}" presName="vert1" presStyleCnt="0"/>
      <dgm:spPr/>
    </dgm:pt>
    <dgm:pt modelId="{945ED143-8F1F-4CC1-A513-783D3357FF03}" type="pres">
      <dgm:prSet presAssocID="{0B41954E-D255-430E-AF31-C11D8CAC01A8}" presName="thickLine" presStyleLbl="alignNode1" presStyleIdx="1" presStyleCnt="2"/>
      <dgm:spPr/>
    </dgm:pt>
    <dgm:pt modelId="{76E0478E-7F33-4211-8965-B4D80D8BE418}" type="pres">
      <dgm:prSet presAssocID="{0B41954E-D255-430E-AF31-C11D8CAC01A8}" presName="horz1" presStyleCnt="0"/>
      <dgm:spPr/>
    </dgm:pt>
    <dgm:pt modelId="{29224628-3C42-41E1-AE00-632D6447D452}" type="pres">
      <dgm:prSet presAssocID="{0B41954E-D255-430E-AF31-C11D8CAC01A8}" presName="tx1" presStyleLbl="revTx" presStyleIdx="1" presStyleCnt="2"/>
      <dgm:spPr/>
    </dgm:pt>
    <dgm:pt modelId="{80739FF8-649F-4F0C-A4A9-8A566D41C8D5}" type="pres">
      <dgm:prSet presAssocID="{0B41954E-D255-430E-AF31-C11D8CAC01A8}" presName="vert1" presStyleCnt="0"/>
      <dgm:spPr/>
    </dgm:pt>
  </dgm:ptLst>
  <dgm:cxnLst>
    <dgm:cxn modelId="{04E3E01E-5F12-4C5D-B67A-0FDA03E34451}" srcId="{37BC7A74-CDC5-414A-B82C-838F1C3D9613}" destId="{57FBADFF-A24B-4939-AD4C-7B7565D8FBDE}" srcOrd="0" destOrd="0" parTransId="{BA2160B0-C502-43CD-99E5-540EFA5BC67C}" sibTransId="{8C1CB3A1-A98E-48B1-9344-8439CAA092DA}"/>
    <dgm:cxn modelId="{BF632D28-CA7A-4672-95C7-ECA2904E9796}" srcId="{37BC7A74-CDC5-414A-B82C-838F1C3D9613}" destId="{0B41954E-D255-430E-AF31-C11D8CAC01A8}" srcOrd="1" destOrd="0" parTransId="{AA3B1CD0-7351-4320-ABD3-AB185E256B06}" sibTransId="{1FD7E2B1-5780-4227-AB4C-BEE9C459A82A}"/>
    <dgm:cxn modelId="{21C17431-295F-4AC1-A363-CE9B74EC4250}" type="presOf" srcId="{0B41954E-D255-430E-AF31-C11D8CAC01A8}" destId="{29224628-3C42-41E1-AE00-632D6447D452}" srcOrd="0" destOrd="0" presId="urn:microsoft.com/office/officeart/2008/layout/LinedList"/>
    <dgm:cxn modelId="{4E9335AF-D954-463E-B3F9-2291A0B6CC03}" type="presOf" srcId="{37BC7A74-CDC5-414A-B82C-838F1C3D9613}" destId="{5F23214D-00F1-402E-A69E-D6B8EDF22D28}" srcOrd="0" destOrd="0" presId="urn:microsoft.com/office/officeart/2008/layout/LinedList"/>
    <dgm:cxn modelId="{2E681DB1-94E6-4D66-AAED-BA409676A336}" type="presOf" srcId="{57FBADFF-A24B-4939-AD4C-7B7565D8FBDE}" destId="{85AC15DC-7189-45B8-8448-19DE2C479784}" srcOrd="0" destOrd="0" presId="urn:microsoft.com/office/officeart/2008/layout/LinedList"/>
    <dgm:cxn modelId="{5FCB06BB-9FF5-4E2C-9968-2BA2BD355C17}" type="presParOf" srcId="{5F23214D-00F1-402E-A69E-D6B8EDF22D28}" destId="{0465F7C8-2CC8-4638-812A-8E4C329281D0}" srcOrd="0" destOrd="0" presId="urn:microsoft.com/office/officeart/2008/layout/LinedList"/>
    <dgm:cxn modelId="{F2D218BC-B7F3-4A0F-8389-FE761EF7085C}" type="presParOf" srcId="{5F23214D-00F1-402E-A69E-D6B8EDF22D28}" destId="{56DE6396-F877-4B1B-885C-00506DFAB06C}" srcOrd="1" destOrd="0" presId="urn:microsoft.com/office/officeart/2008/layout/LinedList"/>
    <dgm:cxn modelId="{D223466F-9394-4B21-93BA-D6AB2E013F33}" type="presParOf" srcId="{56DE6396-F877-4B1B-885C-00506DFAB06C}" destId="{85AC15DC-7189-45B8-8448-19DE2C479784}" srcOrd="0" destOrd="0" presId="urn:microsoft.com/office/officeart/2008/layout/LinedList"/>
    <dgm:cxn modelId="{24FB8165-8CA2-4AB0-B4A7-0EA564BD9928}" type="presParOf" srcId="{56DE6396-F877-4B1B-885C-00506DFAB06C}" destId="{9A4777E3-8EE6-49E1-BAE4-29B5C1A6DF37}" srcOrd="1" destOrd="0" presId="urn:microsoft.com/office/officeart/2008/layout/LinedList"/>
    <dgm:cxn modelId="{5503BF6C-E7E0-4AEF-A76E-65F277F41831}" type="presParOf" srcId="{5F23214D-00F1-402E-A69E-D6B8EDF22D28}" destId="{945ED143-8F1F-4CC1-A513-783D3357FF03}" srcOrd="2" destOrd="0" presId="urn:microsoft.com/office/officeart/2008/layout/LinedList"/>
    <dgm:cxn modelId="{438E2A33-3A29-4146-A5C0-5D49177E8CCB}" type="presParOf" srcId="{5F23214D-00F1-402E-A69E-D6B8EDF22D28}" destId="{76E0478E-7F33-4211-8965-B4D80D8BE418}" srcOrd="3" destOrd="0" presId="urn:microsoft.com/office/officeart/2008/layout/LinedList"/>
    <dgm:cxn modelId="{995E0415-4B9C-4930-9D9A-1CA3962F32C9}" type="presParOf" srcId="{76E0478E-7F33-4211-8965-B4D80D8BE418}" destId="{29224628-3C42-41E1-AE00-632D6447D452}" srcOrd="0" destOrd="0" presId="urn:microsoft.com/office/officeart/2008/layout/LinedList"/>
    <dgm:cxn modelId="{4B524A4D-3820-4005-AF32-3266B36DB765}" type="presParOf" srcId="{76E0478E-7F33-4211-8965-B4D80D8BE418}" destId="{80739FF8-649F-4F0C-A4A9-8A566D41C8D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30679E6-B39A-46A2-BD9D-1726765D3178}"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E4D72FF4-EEC9-4C1B-8B76-239EB5D99D53}">
      <dgm:prSet/>
      <dgm:spPr/>
      <dgm:t>
        <a:bodyPr/>
        <a:lstStyle/>
        <a:p>
          <a:r>
            <a:rPr lang="en-GB" b="0" i="0"/>
            <a:t>Ward 36 (now ward </a:t>
          </a:r>
          <a:r>
            <a:rPr lang="en-GB"/>
            <a:t>33 Gastro) 12</a:t>
          </a:r>
          <a:endParaRPr lang="en-US"/>
        </a:p>
      </dgm:t>
    </dgm:pt>
    <dgm:pt modelId="{D4835147-DE4B-4425-934D-94461A401E4B}" type="parTrans" cxnId="{C6F7FF03-177B-4ADD-B673-5E17CFD305A7}">
      <dgm:prSet/>
      <dgm:spPr/>
      <dgm:t>
        <a:bodyPr/>
        <a:lstStyle/>
        <a:p>
          <a:endParaRPr lang="en-US"/>
        </a:p>
      </dgm:t>
    </dgm:pt>
    <dgm:pt modelId="{D21E7740-02C4-493E-AA71-74021DDCE7BA}" type="sibTrans" cxnId="{C6F7FF03-177B-4ADD-B673-5E17CFD305A7}">
      <dgm:prSet/>
      <dgm:spPr/>
      <dgm:t>
        <a:bodyPr/>
        <a:lstStyle/>
        <a:p>
          <a:endParaRPr lang="en-US"/>
        </a:p>
      </dgm:t>
    </dgm:pt>
    <dgm:pt modelId="{29C2C7AA-44B5-4A7D-8734-C82129FD8CE2}">
      <dgm:prSet/>
      <dgm:spPr/>
      <dgm:t>
        <a:bodyPr/>
        <a:lstStyle/>
        <a:p>
          <a:r>
            <a:rPr lang="en-GB" b="0" i="0"/>
            <a:t>Acute Medical Unit </a:t>
          </a:r>
          <a:r>
            <a:rPr lang="en-GB"/>
            <a:t>6</a:t>
          </a:r>
          <a:endParaRPr lang="en-US"/>
        </a:p>
      </dgm:t>
    </dgm:pt>
    <dgm:pt modelId="{978B0D72-F522-4D69-8D52-E715EDBB0BD0}" type="parTrans" cxnId="{930863DD-3F77-49CE-8586-0104F8631F89}">
      <dgm:prSet/>
      <dgm:spPr/>
      <dgm:t>
        <a:bodyPr/>
        <a:lstStyle/>
        <a:p>
          <a:endParaRPr lang="en-US"/>
        </a:p>
      </dgm:t>
    </dgm:pt>
    <dgm:pt modelId="{A445A017-D0ED-43A6-8A1D-C7F8E8F41F00}" type="sibTrans" cxnId="{930863DD-3F77-49CE-8586-0104F8631F89}">
      <dgm:prSet/>
      <dgm:spPr/>
      <dgm:t>
        <a:bodyPr/>
        <a:lstStyle/>
        <a:p>
          <a:endParaRPr lang="en-US"/>
        </a:p>
      </dgm:t>
    </dgm:pt>
    <dgm:pt modelId="{10CBDC54-4030-47B8-A114-1BCCD09C56FE}">
      <dgm:prSet/>
      <dgm:spPr/>
      <dgm:t>
        <a:bodyPr/>
        <a:lstStyle/>
        <a:p>
          <a:r>
            <a:rPr lang="en-GB" b="0" i="0"/>
            <a:t>Ward 37/38= 8</a:t>
          </a:r>
          <a:endParaRPr lang="en-US"/>
        </a:p>
      </dgm:t>
    </dgm:pt>
    <dgm:pt modelId="{F1C7EA29-2E6C-409A-8B38-B865CFBE69C7}" type="parTrans" cxnId="{CD1B6BA1-89AA-413F-B09B-AC735A3548E0}">
      <dgm:prSet/>
      <dgm:spPr/>
      <dgm:t>
        <a:bodyPr/>
        <a:lstStyle/>
        <a:p>
          <a:endParaRPr lang="en-US"/>
        </a:p>
      </dgm:t>
    </dgm:pt>
    <dgm:pt modelId="{9FCB9B1E-9440-4346-9646-A0EC3EEBB11B}" type="sibTrans" cxnId="{CD1B6BA1-89AA-413F-B09B-AC735A3548E0}">
      <dgm:prSet/>
      <dgm:spPr/>
      <dgm:t>
        <a:bodyPr/>
        <a:lstStyle/>
        <a:p>
          <a:endParaRPr lang="en-US"/>
        </a:p>
      </dgm:t>
    </dgm:pt>
    <dgm:pt modelId="{684B4944-3A0E-425F-9C28-DD9355F35F41}">
      <dgm:prSet/>
      <dgm:spPr/>
      <dgm:t>
        <a:bodyPr/>
        <a:lstStyle/>
        <a:p>
          <a:r>
            <a:rPr lang="en-GB" b="0" i="0"/>
            <a:t>Surgical Emergency Unit 2</a:t>
          </a:r>
          <a:endParaRPr lang="en-US"/>
        </a:p>
      </dgm:t>
    </dgm:pt>
    <dgm:pt modelId="{B57F724C-B50F-4452-BBD6-0207130E962C}" type="parTrans" cxnId="{F64778FE-3FE3-4AF5-9A1C-A87A36B80664}">
      <dgm:prSet/>
      <dgm:spPr/>
      <dgm:t>
        <a:bodyPr/>
        <a:lstStyle/>
        <a:p>
          <a:endParaRPr lang="en-US"/>
        </a:p>
      </dgm:t>
    </dgm:pt>
    <dgm:pt modelId="{F625A9A3-1C13-48F8-9814-E233AC1FE318}" type="sibTrans" cxnId="{F64778FE-3FE3-4AF5-9A1C-A87A36B80664}">
      <dgm:prSet/>
      <dgm:spPr/>
      <dgm:t>
        <a:bodyPr/>
        <a:lstStyle/>
        <a:p>
          <a:endParaRPr lang="en-US"/>
        </a:p>
      </dgm:t>
    </dgm:pt>
    <dgm:pt modelId="{9CFC935A-7D05-4D74-A6A2-FCAE9941A296}">
      <dgm:prSet/>
      <dgm:spPr/>
      <dgm:t>
        <a:bodyPr/>
        <a:lstStyle/>
        <a:p>
          <a:r>
            <a:rPr lang="en-GB" b="0" i="0"/>
            <a:t>Medical Short Stay Ward 2</a:t>
          </a:r>
          <a:endParaRPr lang="en-US"/>
        </a:p>
      </dgm:t>
    </dgm:pt>
    <dgm:pt modelId="{5737AE0D-E29E-4706-8BD2-D7731AAD77A4}" type="parTrans" cxnId="{995C780F-B6C1-44B2-8AE5-FA656D411DB7}">
      <dgm:prSet/>
      <dgm:spPr/>
      <dgm:t>
        <a:bodyPr/>
        <a:lstStyle/>
        <a:p>
          <a:endParaRPr lang="en-US"/>
        </a:p>
      </dgm:t>
    </dgm:pt>
    <dgm:pt modelId="{59561E6D-4507-4A1D-8529-13312A7F7F71}" type="sibTrans" cxnId="{995C780F-B6C1-44B2-8AE5-FA656D411DB7}">
      <dgm:prSet/>
      <dgm:spPr/>
      <dgm:t>
        <a:bodyPr/>
        <a:lstStyle/>
        <a:p>
          <a:endParaRPr lang="en-US"/>
        </a:p>
      </dgm:t>
    </dgm:pt>
    <dgm:pt modelId="{1ADA958E-0DD7-4226-AC45-26F4688E3A79}">
      <dgm:prSet/>
      <dgm:spPr/>
      <dgm:t>
        <a:bodyPr/>
        <a:lstStyle/>
        <a:p>
          <a:r>
            <a:rPr lang="en-GB" b="0" i="0"/>
            <a:t>Ward 27 1</a:t>
          </a:r>
          <a:endParaRPr lang="en-US"/>
        </a:p>
      </dgm:t>
    </dgm:pt>
    <dgm:pt modelId="{C9184C52-0674-4C71-AAC7-A50D3126F64C}" type="parTrans" cxnId="{17D98149-00F3-40EC-B151-305FDB4D8FED}">
      <dgm:prSet/>
      <dgm:spPr/>
      <dgm:t>
        <a:bodyPr/>
        <a:lstStyle/>
        <a:p>
          <a:endParaRPr lang="en-US"/>
        </a:p>
      </dgm:t>
    </dgm:pt>
    <dgm:pt modelId="{322E6E04-4013-4F90-983B-DA1C838080E5}" type="sibTrans" cxnId="{17D98149-00F3-40EC-B151-305FDB4D8FED}">
      <dgm:prSet/>
      <dgm:spPr/>
      <dgm:t>
        <a:bodyPr/>
        <a:lstStyle/>
        <a:p>
          <a:endParaRPr lang="en-US"/>
        </a:p>
      </dgm:t>
    </dgm:pt>
    <dgm:pt modelId="{B761F026-61A0-49C8-8A51-3403EB738386}">
      <dgm:prSet/>
      <dgm:spPr/>
      <dgm:t>
        <a:bodyPr/>
        <a:lstStyle/>
        <a:p>
          <a:r>
            <a:rPr lang="en-GB" b="0" i="0"/>
            <a:t>Intensive Treatment Unit 1</a:t>
          </a:r>
          <a:endParaRPr lang="en-US"/>
        </a:p>
      </dgm:t>
    </dgm:pt>
    <dgm:pt modelId="{6F5B54CB-1BD8-46C5-B7F5-1DD8A25DA8A1}" type="parTrans" cxnId="{3AD67202-950D-4E65-868A-B6787F467DC9}">
      <dgm:prSet/>
      <dgm:spPr/>
      <dgm:t>
        <a:bodyPr/>
        <a:lstStyle/>
        <a:p>
          <a:endParaRPr lang="en-US"/>
        </a:p>
      </dgm:t>
    </dgm:pt>
    <dgm:pt modelId="{89661031-2CFD-4F19-A867-1F45BAADA748}" type="sibTrans" cxnId="{3AD67202-950D-4E65-868A-B6787F467DC9}">
      <dgm:prSet/>
      <dgm:spPr/>
      <dgm:t>
        <a:bodyPr/>
        <a:lstStyle/>
        <a:p>
          <a:endParaRPr lang="en-US"/>
        </a:p>
      </dgm:t>
    </dgm:pt>
    <dgm:pt modelId="{92869903-633A-4E47-8932-F5043460AE33}">
      <dgm:prSet/>
      <dgm:spPr/>
      <dgm:t>
        <a:bodyPr/>
        <a:lstStyle/>
        <a:p>
          <a:r>
            <a:rPr lang="en-GB" b="0" i="0"/>
            <a:t>Ward 33 1 General Medicine</a:t>
          </a:r>
          <a:endParaRPr lang="en-US"/>
        </a:p>
      </dgm:t>
    </dgm:pt>
    <dgm:pt modelId="{ACC03D32-E043-4A7E-99D3-5ADDF904D8E2}" type="parTrans" cxnId="{43C10BD5-7E96-4393-8038-A56D25D765DB}">
      <dgm:prSet/>
      <dgm:spPr/>
      <dgm:t>
        <a:bodyPr/>
        <a:lstStyle/>
        <a:p>
          <a:endParaRPr lang="en-US"/>
        </a:p>
      </dgm:t>
    </dgm:pt>
    <dgm:pt modelId="{62403A9B-B4F4-42FF-80CA-E9327B90841D}" type="sibTrans" cxnId="{43C10BD5-7E96-4393-8038-A56D25D765DB}">
      <dgm:prSet/>
      <dgm:spPr/>
      <dgm:t>
        <a:bodyPr/>
        <a:lstStyle/>
        <a:p>
          <a:endParaRPr lang="en-US"/>
        </a:p>
      </dgm:t>
    </dgm:pt>
    <dgm:pt modelId="{E8FABD25-3B93-4B19-BC9A-28B47A2F0AE2}">
      <dgm:prSet/>
      <dgm:spPr/>
      <dgm:t>
        <a:bodyPr/>
        <a:lstStyle/>
        <a:p>
          <a:r>
            <a:rPr lang="en-GB" b="0" i="0"/>
            <a:t>Urgent Medical Acute Care 1</a:t>
          </a:r>
          <a:endParaRPr lang="en-US"/>
        </a:p>
      </dgm:t>
    </dgm:pt>
    <dgm:pt modelId="{692CA486-5ED8-4334-8959-6F056F39F56E}" type="parTrans" cxnId="{2043E487-14CB-4A91-8F4A-4CB2CD05EA35}">
      <dgm:prSet/>
      <dgm:spPr/>
      <dgm:t>
        <a:bodyPr/>
        <a:lstStyle/>
        <a:p>
          <a:endParaRPr lang="en-US"/>
        </a:p>
      </dgm:t>
    </dgm:pt>
    <dgm:pt modelId="{9AB3F994-3193-4481-B636-09743FDF3EAB}" type="sibTrans" cxnId="{2043E487-14CB-4A91-8F4A-4CB2CD05EA35}">
      <dgm:prSet/>
      <dgm:spPr/>
      <dgm:t>
        <a:bodyPr/>
        <a:lstStyle/>
        <a:p>
          <a:endParaRPr lang="en-US"/>
        </a:p>
      </dgm:t>
    </dgm:pt>
    <dgm:pt modelId="{29403963-6393-40F7-A620-DC2B8FC41E75}">
      <dgm:prSet/>
      <dgm:spPr/>
      <dgm:t>
        <a:bodyPr/>
        <a:lstStyle/>
        <a:p>
          <a:r>
            <a:rPr lang="en-GB" b="0" i="0"/>
            <a:t>Ward 20/21/24/26= 4 </a:t>
          </a:r>
          <a:endParaRPr lang="en-US"/>
        </a:p>
      </dgm:t>
    </dgm:pt>
    <dgm:pt modelId="{A4B11D02-E7F8-49BD-9460-3895DE5A828D}" type="parTrans" cxnId="{91915352-01A2-4315-8594-6ACF0E9EEA23}">
      <dgm:prSet/>
      <dgm:spPr/>
      <dgm:t>
        <a:bodyPr/>
        <a:lstStyle/>
        <a:p>
          <a:endParaRPr lang="en-US"/>
        </a:p>
      </dgm:t>
    </dgm:pt>
    <dgm:pt modelId="{29CB6E07-DE7A-44B3-9162-BD66690D77B3}" type="sibTrans" cxnId="{91915352-01A2-4315-8594-6ACF0E9EEA23}">
      <dgm:prSet/>
      <dgm:spPr/>
      <dgm:t>
        <a:bodyPr/>
        <a:lstStyle/>
        <a:p>
          <a:endParaRPr lang="en-US"/>
        </a:p>
      </dgm:t>
    </dgm:pt>
    <dgm:pt modelId="{FC703F25-B050-4026-BE9D-3C8DF37DA375}" type="pres">
      <dgm:prSet presAssocID="{830679E6-B39A-46A2-BD9D-1726765D3178}" presName="diagram" presStyleCnt="0">
        <dgm:presLayoutVars>
          <dgm:dir/>
          <dgm:resizeHandles val="exact"/>
        </dgm:presLayoutVars>
      </dgm:prSet>
      <dgm:spPr/>
    </dgm:pt>
    <dgm:pt modelId="{CF987045-ACC3-48AD-9703-E6C8DDB97EDD}" type="pres">
      <dgm:prSet presAssocID="{E4D72FF4-EEC9-4C1B-8B76-239EB5D99D53}" presName="node" presStyleLbl="node1" presStyleIdx="0" presStyleCnt="10">
        <dgm:presLayoutVars>
          <dgm:bulletEnabled val="1"/>
        </dgm:presLayoutVars>
      </dgm:prSet>
      <dgm:spPr/>
    </dgm:pt>
    <dgm:pt modelId="{9AB28ED2-8356-47E2-BA97-BBA4551EFC7A}" type="pres">
      <dgm:prSet presAssocID="{D21E7740-02C4-493E-AA71-74021DDCE7BA}" presName="sibTrans" presStyleCnt="0"/>
      <dgm:spPr/>
    </dgm:pt>
    <dgm:pt modelId="{1FCBE1CF-434E-442C-A464-AE8FC1F7C172}" type="pres">
      <dgm:prSet presAssocID="{29C2C7AA-44B5-4A7D-8734-C82129FD8CE2}" presName="node" presStyleLbl="node1" presStyleIdx="1" presStyleCnt="10">
        <dgm:presLayoutVars>
          <dgm:bulletEnabled val="1"/>
        </dgm:presLayoutVars>
      </dgm:prSet>
      <dgm:spPr/>
    </dgm:pt>
    <dgm:pt modelId="{AA0B0AB2-13FB-4D34-B1F8-2F039A9794D2}" type="pres">
      <dgm:prSet presAssocID="{A445A017-D0ED-43A6-8A1D-C7F8E8F41F00}" presName="sibTrans" presStyleCnt="0"/>
      <dgm:spPr/>
    </dgm:pt>
    <dgm:pt modelId="{D8BD908A-1FB6-4CDC-A118-6567F5DD1CCD}" type="pres">
      <dgm:prSet presAssocID="{10CBDC54-4030-47B8-A114-1BCCD09C56FE}" presName="node" presStyleLbl="node1" presStyleIdx="2" presStyleCnt="10">
        <dgm:presLayoutVars>
          <dgm:bulletEnabled val="1"/>
        </dgm:presLayoutVars>
      </dgm:prSet>
      <dgm:spPr/>
    </dgm:pt>
    <dgm:pt modelId="{79ACC256-9318-42F0-BE3F-7709C8B65C48}" type="pres">
      <dgm:prSet presAssocID="{9FCB9B1E-9440-4346-9646-A0EC3EEBB11B}" presName="sibTrans" presStyleCnt="0"/>
      <dgm:spPr/>
    </dgm:pt>
    <dgm:pt modelId="{F5FA8C35-3E1F-4980-89F9-10D76FFEBE3D}" type="pres">
      <dgm:prSet presAssocID="{684B4944-3A0E-425F-9C28-DD9355F35F41}" presName="node" presStyleLbl="node1" presStyleIdx="3" presStyleCnt="10">
        <dgm:presLayoutVars>
          <dgm:bulletEnabled val="1"/>
        </dgm:presLayoutVars>
      </dgm:prSet>
      <dgm:spPr/>
    </dgm:pt>
    <dgm:pt modelId="{F39D6F96-B501-49E4-8524-C9F6E857B08C}" type="pres">
      <dgm:prSet presAssocID="{F625A9A3-1C13-48F8-9814-E233AC1FE318}" presName="sibTrans" presStyleCnt="0"/>
      <dgm:spPr/>
    </dgm:pt>
    <dgm:pt modelId="{B6504F85-8954-438E-9FAF-2F79B950DD67}" type="pres">
      <dgm:prSet presAssocID="{9CFC935A-7D05-4D74-A6A2-FCAE9941A296}" presName="node" presStyleLbl="node1" presStyleIdx="4" presStyleCnt="10">
        <dgm:presLayoutVars>
          <dgm:bulletEnabled val="1"/>
        </dgm:presLayoutVars>
      </dgm:prSet>
      <dgm:spPr/>
    </dgm:pt>
    <dgm:pt modelId="{61DCCC10-7F54-4DA4-9F18-140C68C71C60}" type="pres">
      <dgm:prSet presAssocID="{59561E6D-4507-4A1D-8529-13312A7F7F71}" presName="sibTrans" presStyleCnt="0"/>
      <dgm:spPr/>
    </dgm:pt>
    <dgm:pt modelId="{C69FAB3F-C973-4FE9-879E-69E5502435F7}" type="pres">
      <dgm:prSet presAssocID="{1ADA958E-0DD7-4226-AC45-26F4688E3A79}" presName="node" presStyleLbl="node1" presStyleIdx="5" presStyleCnt="10">
        <dgm:presLayoutVars>
          <dgm:bulletEnabled val="1"/>
        </dgm:presLayoutVars>
      </dgm:prSet>
      <dgm:spPr/>
    </dgm:pt>
    <dgm:pt modelId="{A4EA0410-7C5F-4EAC-A9A8-0583F72B6FB2}" type="pres">
      <dgm:prSet presAssocID="{322E6E04-4013-4F90-983B-DA1C838080E5}" presName="sibTrans" presStyleCnt="0"/>
      <dgm:spPr/>
    </dgm:pt>
    <dgm:pt modelId="{42D500A0-0AF5-4223-949E-EEE1785DC051}" type="pres">
      <dgm:prSet presAssocID="{B761F026-61A0-49C8-8A51-3403EB738386}" presName="node" presStyleLbl="node1" presStyleIdx="6" presStyleCnt="10">
        <dgm:presLayoutVars>
          <dgm:bulletEnabled val="1"/>
        </dgm:presLayoutVars>
      </dgm:prSet>
      <dgm:spPr/>
    </dgm:pt>
    <dgm:pt modelId="{507BD6F5-5897-446E-AD4B-B3B3E6EE359D}" type="pres">
      <dgm:prSet presAssocID="{89661031-2CFD-4F19-A867-1F45BAADA748}" presName="sibTrans" presStyleCnt="0"/>
      <dgm:spPr/>
    </dgm:pt>
    <dgm:pt modelId="{02F1AE4B-0A61-40AF-BFDF-2F6402E0DB39}" type="pres">
      <dgm:prSet presAssocID="{92869903-633A-4E47-8932-F5043460AE33}" presName="node" presStyleLbl="node1" presStyleIdx="7" presStyleCnt="10">
        <dgm:presLayoutVars>
          <dgm:bulletEnabled val="1"/>
        </dgm:presLayoutVars>
      </dgm:prSet>
      <dgm:spPr/>
    </dgm:pt>
    <dgm:pt modelId="{077E25DF-3A92-4336-8427-BEF0CC21BD0D}" type="pres">
      <dgm:prSet presAssocID="{62403A9B-B4F4-42FF-80CA-E9327B90841D}" presName="sibTrans" presStyleCnt="0"/>
      <dgm:spPr/>
    </dgm:pt>
    <dgm:pt modelId="{67B17C5A-C897-437F-8649-F5781595AE22}" type="pres">
      <dgm:prSet presAssocID="{E8FABD25-3B93-4B19-BC9A-28B47A2F0AE2}" presName="node" presStyleLbl="node1" presStyleIdx="8" presStyleCnt="10">
        <dgm:presLayoutVars>
          <dgm:bulletEnabled val="1"/>
        </dgm:presLayoutVars>
      </dgm:prSet>
      <dgm:spPr/>
    </dgm:pt>
    <dgm:pt modelId="{02DA4885-B7BE-4D4C-A62E-EE5FE8A3D668}" type="pres">
      <dgm:prSet presAssocID="{9AB3F994-3193-4481-B636-09743FDF3EAB}" presName="sibTrans" presStyleCnt="0"/>
      <dgm:spPr/>
    </dgm:pt>
    <dgm:pt modelId="{384E447D-9A77-45F3-9439-25AD89B7AAE6}" type="pres">
      <dgm:prSet presAssocID="{29403963-6393-40F7-A620-DC2B8FC41E75}" presName="node" presStyleLbl="node1" presStyleIdx="9" presStyleCnt="10">
        <dgm:presLayoutVars>
          <dgm:bulletEnabled val="1"/>
        </dgm:presLayoutVars>
      </dgm:prSet>
      <dgm:spPr/>
    </dgm:pt>
  </dgm:ptLst>
  <dgm:cxnLst>
    <dgm:cxn modelId="{3AD67202-950D-4E65-868A-B6787F467DC9}" srcId="{830679E6-B39A-46A2-BD9D-1726765D3178}" destId="{B761F026-61A0-49C8-8A51-3403EB738386}" srcOrd="6" destOrd="0" parTransId="{6F5B54CB-1BD8-46C5-B7F5-1DD8A25DA8A1}" sibTransId="{89661031-2CFD-4F19-A867-1F45BAADA748}"/>
    <dgm:cxn modelId="{C6F7FF03-177B-4ADD-B673-5E17CFD305A7}" srcId="{830679E6-B39A-46A2-BD9D-1726765D3178}" destId="{E4D72FF4-EEC9-4C1B-8B76-239EB5D99D53}" srcOrd="0" destOrd="0" parTransId="{D4835147-DE4B-4425-934D-94461A401E4B}" sibTransId="{D21E7740-02C4-493E-AA71-74021DDCE7BA}"/>
    <dgm:cxn modelId="{995C780F-B6C1-44B2-8AE5-FA656D411DB7}" srcId="{830679E6-B39A-46A2-BD9D-1726765D3178}" destId="{9CFC935A-7D05-4D74-A6A2-FCAE9941A296}" srcOrd="4" destOrd="0" parTransId="{5737AE0D-E29E-4706-8BD2-D7731AAD77A4}" sibTransId="{59561E6D-4507-4A1D-8529-13312A7F7F71}"/>
    <dgm:cxn modelId="{EBD83413-3F97-43CF-88BF-18155C197DA1}" type="presOf" srcId="{1ADA958E-0DD7-4226-AC45-26F4688E3A79}" destId="{C69FAB3F-C973-4FE9-879E-69E5502435F7}" srcOrd="0" destOrd="0" presId="urn:microsoft.com/office/officeart/2005/8/layout/default"/>
    <dgm:cxn modelId="{17D98149-00F3-40EC-B151-305FDB4D8FED}" srcId="{830679E6-B39A-46A2-BD9D-1726765D3178}" destId="{1ADA958E-0DD7-4226-AC45-26F4688E3A79}" srcOrd="5" destOrd="0" parTransId="{C9184C52-0674-4C71-AAC7-A50D3126F64C}" sibTransId="{322E6E04-4013-4F90-983B-DA1C838080E5}"/>
    <dgm:cxn modelId="{A447AB71-286F-4C31-ADBB-35CBF05BCBDD}" type="presOf" srcId="{830679E6-B39A-46A2-BD9D-1726765D3178}" destId="{FC703F25-B050-4026-BE9D-3C8DF37DA375}" srcOrd="0" destOrd="0" presId="urn:microsoft.com/office/officeart/2005/8/layout/default"/>
    <dgm:cxn modelId="{91915352-01A2-4315-8594-6ACF0E9EEA23}" srcId="{830679E6-B39A-46A2-BD9D-1726765D3178}" destId="{29403963-6393-40F7-A620-DC2B8FC41E75}" srcOrd="9" destOrd="0" parTransId="{A4B11D02-E7F8-49BD-9460-3895DE5A828D}" sibTransId="{29CB6E07-DE7A-44B3-9162-BD66690D77B3}"/>
    <dgm:cxn modelId="{BF564B58-2D21-44B1-8761-F78E59FBBA34}" type="presOf" srcId="{684B4944-3A0E-425F-9C28-DD9355F35F41}" destId="{F5FA8C35-3E1F-4980-89F9-10D76FFEBE3D}" srcOrd="0" destOrd="0" presId="urn:microsoft.com/office/officeart/2005/8/layout/default"/>
    <dgm:cxn modelId="{2043E487-14CB-4A91-8F4A-4CB2CD05EA35}" srcId="{830679E6-B39A-46A2-BD9D-1726765D3178}" destId="{E8FABD25-3B93-4B19-BC9A-28B47A2F0AE2}" srcOrd="8" destOrd="0" parTransId="{692CA486-5ED8-4334-8959-6F056F39F56E}" sibTransId="{9AB3F994-3193-4481-B636-09743FDF3EAB}"/>
    <dgm:cxn modelId="{AE276988-30CB-45A4-A29E-720596C2DB2A}" type="presOf" srcId="{9CFC935A-7D05-4D74-A6A2-FCAE9941A296}" destId="{B6504F85-8954-438E-9FAF-2F79B950DD67}" srcOrd="0" destOrd="0" presId="urn:microsoft.com/office/officeart/2005/8/layout/default"/>
    <dgm:cxn modelId="{C686CC88-650E-43A6-A6ED-861018B35657}" type="presOf" srcId="{92869903-633A-4E47-8932-F5043460AE33}" destId="{02F1AE4B-0A61-40AF-BFDF-2F6402E0DB39}" srcOrd="0" destOrd="0" presId="urn:microsoft.com/office/officeart/2005/8/layout/default"/>
    <dgm:cxn modelId="{37E6C794-C836-44DA-B64E-6C9E328C5DFB}" type="presOf" srcId="{E4D72FF4-EEC9-4C1B-8B76-239EB5D99D53}" destId="{CF987045-ACC3-48AD-9703-E6C8DDB97EDD}" srcOrd="0" destOrd="0" presId="urn:microsoft.com/office/officeart/2005/8/layout/default"/>
    <dgm:cxn modelId="{CD1B6BA1-89AA-413F-B09B-AC735A3548E0}" srcId="{830679E6-B39A-46A2-BD9D-1726765D3178}" destId="{10CBDC54-4030-47B8-A114-1BCCD09C56FE}" srcOrd="2" destOrd="0" parTransId="{F1C7EA29-2E6C-409A-8B38-B865CFBE69C7}" sibTransId="{9FCB9B1E-9440-4346-9646-A0EC3EEBB11B}"/>
    <dgm:cxn modelId="{1373E4AA-1926-47E6-B356-9895C49B8A6C}" type="presOf" srcId="{E8FABD25-3B93-4B19-BC9A-28B47A2F0AE2}" destId="{67B17C5A-C897-437F-8649-F5781595AE22}" srcOrd="0" destOrd="0" presId="urn:microsoft.com/office/officeart/2005/8/layout/default"/>
    <dgm:cxn modelId="{832976B7-5849-4543-B45A-3FF6E8E9DEC9}" type="presOf" srcId="{29403963-6393-40F7-A620-DC2B8FC41E75}" destId="{384E447D-9A77-45F3-9439-25AD89B7AAE6}" srcOrd="0" destOrd="0" presId="urn:microsoft.com/office/officeart/2005/8/layout/default"/>
    <dgm:cxn modelId="{F40375D4-5BE3-4396-B3AC-7D51090FAE5A}" type="presOf" srcId="{10CBDC54-4030-47B8-A114-1BCCD09C56FE}" destId="{D8BD908A-1FB6-4CDC-A118-6567F5DD1CCD}" srcOrd="0" destOrd="0" presId="urn:microsoft.com/office/officeart/2005/8/layout/default"/>
    <dgm:cxn modelId="{43C10BD5-7E96-4393-8038-A56D25D765DB}" srcId="{830679E6-B39A-46A2-BD9D-1726765D3178}" destId="{92869903-633A-4E47-8932-F5043460AE33}" srcOrd="7" destOrd="0" parTransId="{ACC03D32-E043-4A7E-99D3-5ADDF904D8E2}" sibTransId="{62403A9B-B4F4-42FF-80CA-E9327B90841D}"/>
    <dgm:cxn modelId="{930863DD-3F77-49CE-8586-0104F8631F89}" srcId="{830679E6-B39A-46A2-BD9D-1726765D3178}" destId="{29C2C7AA-44B5-4A7D-8734-C82129FD8CE2}" srcOrd="1" destOrd="0" parTransId="{978B0D72-F522-4D69-8D52-E715EDBB0BD0}" sibTransId="{A445A017-D0ED-43A6-8A1D-C7F8E8F41F00}"/>
    <dgm:cxn modelId="{4940A0DD-431B-451E-8850-76604FFB44BD}" type="presOf" srcId="{B761F026-61A0-49C8-8A51-3403EB738386}" destId="{42D500A0-0AF5-4223-949E-EEE1785DC051}" srcOrd="0" destOrd="0" presId="urn:microsoft.com/office/officeart/2005/8/layout/default"/>
    <dgm:cxn modelId="{A9644BF7-4CC2-4366-8788-D622EFC1755A}" type="presOf" srcId="{29C2C7AA-44B5-4A7D-8734-C82129FD8CE2}" destId="{1FCBE1CF-434E-442C-A464-AE8FC1F7C172}" srcOrd="0" destOrd="0" presId="urn:microsoft.com/office/officeart/2005/8/layout/default"/>
    <dgm:cxn modelId="{F64778FE-3FE3-4AF5-9A1C-A87A36B80664}" srcId="{830679E6-B39A-46A2-BD9D-1726765D3178}" destId="{684B4944-3A0E-425F-9C28-DD9355F35F41}" srcOrd="3" destOrd="0" parTransId="{B57F724C-B50F-4452-BBD6-0207130E962C}" sibTransId="{F625A9A3-1C13-48F8-9814-E233AC1FE318}"/>
    <dgm:cxn modelId="{B5FEE92F-D391-40ED-BE5F-D235B52F278B}" type="presParOf" srcId="{FC703F25-B050-4026-BE9D-3C8DF37DA375}" destId="{CF987045-ACC3-48AD-9703-E6C8DDB97EDD}" srcOrd="0" destOrd="0" presId="urn:microsoft.com/office/officeart/2005/8/layout/default"/>
    <dgm:cxn modelId="{D2497386-A71F-44DD-B353-3BE911A5DB73}" type="presParOf" srcId="{FC703F25-B050-4026-BE9D-3C8DF37DA375}" destId="{9AB28ED2-8356-47E2-BA97-BBA4551EFC7A}" srcOrd="1" destOrd="0" presId="urn:microsoft.com/office/officeart/2005/8/layout/default"/>
    <dgm:cxn modelId="{8422BAC3-3D4A-47F0-9726-37813692EBCE}" type="presParOf" srcId="{FC703F25-B050-4026-BE9D-3C8DF37DA375}" destId="{1FCBE1CF-434E-442C-A464-AE8FC1F7C172}" srcOrd="2" destOrd="0" presId="urn:microsoft.com/office/officeart/2005/8/layout/default"/>
    <dgm:cxn modelId="{65980CDA-7780-4D50-A665-EFDF4078E809}" type="presParOf" srcId="{FC703F25-B050-4026-BE9D-3C8DF37DA375}" destId="{AA0B0AB2-13FB-4D34-B1F8-2F039A9794D2}" srcOrd="3" destOrd="0" presId="urn:microsoft.com/office/officeart/2005/8/layout/default"/>
    <dgm:cxn modelId="{C334A187-FFFB-4B20-B004-9C5B61452A13}" type="presParOf" srcId="{FC703F25-B050-4026-BE9D-3C8DF37DA375}" destId="{D8BD908A-1FB6-4CDC-A118-6567F5DD1CCD}" srcOrd="4" destOrd="0" presId="urn:microsoft.com/office/officeart/2005/8/layout/default"/>
    <dgm:cxn modelId="{5E098769-3190-4346-9518-A4A2D1FE78AF}" type="presParOf" srcId="{FC703F25-B050-4026-BE9D-3C8DF37DA375}" destId="{79ACC256-9318-42F0-BE3F-7709C8B65C48}" srcOrd="5" destOrd="0" presId="urn:microsoft.com/office/officeart/2005/8/layout/default"/>
    <dgm:cxn modelId="{5EBCF201-68A9-43B5-833D-81CB2AC6E872}" type="presParOf" srcId="{FC703F25-B050-4026-BE9D-3C8DF37DA375}" destId="{F5FA8C35-3E1F-4980-89F9-10D76FFEBE3D}" srcOrd="6" destOrd="0" presId="urn:microsoft.com/office/officeart/2005/8/layout/default"/>
    <dgm:cxn modelId="{5CCF1891-1DDD-40CD-A69A-CD3750CCF423}" type="presParOf" srcId="{FC703F25-B050-4026-BE9D-3C8DF37DA375}" destId="{F39D6F96-B501-49E4-8524-C9F6E857B08C}" srcOrd="7" destOrd="0" presId="urn:microsoft.com/office/officeart/2005/8/layout/default"/>
    <dgm:cxn modelId="{0B967E0A-7B27-4D52-BDB1-4BB13281EC34}" type="presParOf" srcId="{FC703F25-B050-4026-BE9D-3C8DF37DA375}" destId="{B6504F85-8954-438E-9FAF-2F79B950DD67}" srcOrd="8" destOrd="0" presId="urn:microsoft.com/office/officeart/2005/8/layout/default"/>
    <dgm:cxn modelId="{1984489D-2344-427A-803F-66E18576CADC}" type="presParOf" srcId="{FC703F25-B050-4026-BE9D-3C8DF37DA375}" destId="{61DCCC10-7F54-4DA4-9F18-140C68C71C60}" srcOrd="9" destOrd="0" presId="urn:microsoft.com/office/officeart/2005/8/layout/default"/>
    <dgm:cxn modelId="{A3E04301-3156-4FC8-86CB-AB594D2632D8}" type="presParOf" srcId="{FC703F25-B050-4026-BE9D-3C8DF37DA375}" destId="{C69FAB3F-C973-4FE9-879E-69E5502435F7}" srcOrd="10" destOrd="0" presId="urn:microsoft.com/office/officeart/2005/8/layout/default"/>
    <dgm:cxn modelId="{25173376-49C7-4370-8431-3A96778307B8}" type="presParOf" srcId="{FC703F25-B050-4026-BE9D-3C8DF37DA375}" destId="{A4EA0410-7C5F-4EAC-A9A8-0583F72B6FB2}" srcOrd="11" destOrd="0" presId="urn:microsoft.com/office/officeart/2005/8/layout/default"/>
    <dgm:cxn modelId="{B28869D6-E81C-4874-A324-F7F10B6E772E}" type="presParOf" srcId="{FC703F25-B050-4026-BE9D-3C8DF37DA375}" destId="{42D500A0-0AF5-4223-949E-EEE1785DC051}" srcOrd="12" destOrd="0" presId="urn:microsoft.com/office/officeart/2005/8/layout/default"/>
    <dgm:cxn modelId="{49C49ADC-0E4C-4FB3-BF33-CF4688A64078}" type="presParOf" srcId="{FC703F25-B050-4026-BE9D-3C8DF37DA375}" destId="{507BD6F5-5897-446E-AD4B-B3B3E6EE359D}" srcOrd="13" destOrd="0" presId="urn:microsoft.com/office/officeart/2005/8/layout/default"/>
    <dgm:cxn modelId="{9A7525E0-A9EC-459A-AC2E-5A7A94410F3C}" type="presParOf" srcId="{FC703F25-B050-4026-BE9D-3C8DF37DA375}" destId="{02F1AE4B-0A61-40AF-BFDF-2F6402E0DB39}" srcOrd="14" destOrd="0" presId="urn:microsoft.com/office/officeart/2005/8/layout/default"/>
    <dgm:cxn modelId="{077FD778-B5E0-487F-AC1F-8E2CC8275FEA}" type="presParOf" srcId="{FC703F25-B050-4026-BE9D-3C8DF37DA375}" destId="{077E25DF-3A92-4336-8427-BEF0CC21BD0D}" srcOrd="15" destOrd="0" presId="urn:microsoft.com/office/officeart/2005/8/layout/default"/>
    <dgm:cxn modelId="{34940762-4D08-4073-BFE5-471FC2507020}" type="presParOf" srcId="{FC703F25-B050-4026-BE9D-3C8DF37DA375}" destId="{67B17C5A-C897-437F-8649-F5781595AE22}" srcOrd="16" destOrd="0" presId="urn:microsoft.com/office/officeart/2005/8/layout/default"/>
    <dgm:cxn modelId="{E7D33318-974E-4F8E-89C4-193BAEF9F186}" type="presParOf" srcId="{FC703F25-B050-4026-BE9D-3C8DF37DA375}" destId="{02DA4885-B7BE-4D4C-A62E-EE5FE8A3D668}" srcOrd="17" destOrd="0" presId="urn:microsoft.com/office/officeart/2005/8/layout/default"/>
    <dgm:cxn modelId="{5373E520-EE01-4740-AB28-74F095D739C0}" type="presParOf" srcId="{FC703F25-B050-4026-BE9D-3C8DF37DA375}" destId="{384E447D-9A77-45F3-9439-25AD89B7AAE6}"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76575AE-939D-4DB4-9E79-6C2AA2AAA887}" type="doc">
      <dgm:prSet loTypeId="urn:microsoft.com/office/officeart/2008/layout/LinedList" loCatId="list" qsTypeId="urn:microsoft.com/office/officeart/2005/8/quickstyle/simple1" qsCatId="simple" csTypeId="urn:microsoft.com/office/officeart/2005/8/colors/accent4_2" csCatId="accent4"/>
      <dgm:spPr/>
      <dgm:t>
        <a:bodyPr/>
        <a:lstStyle/>
        <a:p>
          <a:endParaRPr lang="en-US"/>
        </a:p>
      </dgm:t>
    </dgm:pt>
    <dgm:pt modelId="{B559A113-16F5-4003-A8F1-65C60C52E1B6}">
      <dgm:prSet/>
      <dgm:spPr/>
      <dgm:t>
        <a:bodyPr/>
        <a:lstStyle/>
        <a:p>
          <a:r>
            <a:rPr lang="en-GB" b="0" i="0"/>
            <a:t>12/13 patients a month</a:t>
          </a:r>
          <a:endParaRPr lang="en-US"/>
        </a:p>
      </dgm:t>
    </dgm:pt>
    <dgm:pt modelId="{8680EE26-11A6-426A-8FAB-139CE1BCB67A}" type="parTrans" cxnId="{60F2DEBB-F8D8-4F0F-A04A-49EDBE6B138A}">
      <dgm:prSet/>
      <dgm:spPr/>
      <dgm:t>
        <a:bodyPr/>
        <a:lstStyle/>
        <a:p>
          <a:endParaRPr lang="en-US"/>
        </a:p>
      </dgm:t>
    </dgm:pt>
    <dgm:pt modelId="{3444D93F-4A4F-4550-9C02-7CE78AF63422}" type="sibTrans" cxnId="{60F2DEBB-F8D8-4F0F-A04A-49EDBE6B138A}">
      <dgm:prSet/>
      <dgm:spPr/>
      <dgm:t>
        <a:bodyPr/>
        <a:lstStyle/>
        <a:p>
          <a:endParaRPr lang="en-US"/>
        </a:p>
      </dgm:t>
    </dgm:pt>
    <dgm:pt modelId="{4C95DFCC-2A9B-4ECA-9E86-8B529804DC95}">
      <dgm:prSet/>
      <dgm:spPr/>
      <dgm:t>
        <a:bodyPr/>
        <a:lstStyle/>
        <a:p>
          <a:r>
            <a:rPr lang="en-GB" b="0" i="0"/>
            <a:t>=2-3 patients a week</a:t>
          </a:r>
          <a:endParaRPr lang="en-US"/>
        </a:p>
      </dgm:t>
    </dgm:pt>
    <dgm:pt modelId="{18396203-D80A-4159-8608-AFA13FC91B6C}" type="parTrans" cxnId="{7215E4C4-415E-4E96-841C-70EC4044EEA2}">
      <dgm:prSet/>
      <dgm:spPr/>
      <dgm:t>
        <a:bodyPr/>
        <a:lstStyle/>
        <a:p>
          <a:endParaRPr lang="en-US"/>
        </a:p>
      </dgm:t>
    </dgm:pt>
    <dgm:pt modelId="{280AD037-29EE-4C35-A0BC-E2C063D5C404}" type="sibTrans" cxnId="{7215E4C4-415E-4E96-841C-70EC4044EEA2}">
      <dgm:prSet/>
      <dgm:spPr/>
      <dgm:t>
        <a:bodyPr/>
        <a:lstStyle/>
        <a:p>
          <a:endParaRPr lang="en-US"/>
        </a:p>
      </dgm:t>
    </dgm:pt>
    <dgm:pt modelId="{A86107ED-95F8-4885-9CC7-FBFE1770D02E}">
      <dgm:prSet/>
      <dgm:spPr/>
      <dgm:t>
        <a:bodyPr/>
        <a:lstStyle/>
        <a:p>
          <a:r>
            <a:rPr lang="en-GB" b="0" i="0"/>
            <a:t>=approximately an hour a week for the junior Dr to be away from the ward.</a:t>
          </a:r>
          <a:endParaRPr lang="en-US"/>
        </a:p>
      </dgm:t>
    </dgm:pt>
    <dgm:pt modelId="{22D6AAC1-B8AB-4ED4-91C8-CE4CCDB02E87}" type="parTrans" cxnId="{CD6BF763-CF55-48A7-8815-463AEE3C31AF}">
      <dgm:prSet/>
      <dgm:spPr/>
      <dgm:t>
        <a:bodyPr/>
        <a:lstStyle/>
        <a:p>
          <a:endParaRPr lang="en-US"/>
        </a:p>
      </dgm:t>
    </dgm:pt>
    <dgm:pt modelId="{6E1B3626-07DB-40A1-9520-10C38B9C05FB}" type="sibTrans" cxnId="{CD6BF763-CF55-48A7-8815-463AEE3C31AF}">
      <dgm:prSet/>
      <dgm:spPr/>
      <dgm:t>
        <a:bodyPr/>
        <a:lstStyle/>
        <a:p>
          <a:endParaRPr lang="en-US"/>
        </a:p>
      </dgm:t>
    </dgm:pt>
    <dgm:pt modelId="{226981D4-1644-400B-BE74-88D11D8F5F86}">
      <dgm:prSet/>
      <dgm:spPr/>
      <dgm:t>
        <a:bodyPr/>
        <a:lstStyle/>
        <a:p>
          <a:r>
            <a:rPr lang="en-GB" b="0" i="0"/>
            <a:t>I looked at the 12 patients who were transferred to ward 36, out of that 12,:</a:t>
          </a:r>
          <a:endParaRPr lang="en-US"/>
        </a:p>
      </dgm:t>
    </dgm:pt>
    <dgm:pt modelId="{89521A86-B072-485F-8416-A82CE6FAD398}" type="parTrans" cxnId="{FC3C33DC-9FC7-489E-9BB4-698B8B04D9A7}">
      <dgm:prSet/>
      <dgm:spPr/>
      <dgm:t>
        <a:bodyPr/>
        <a:lstStyle/>
        <a:p>
          <a:endParaRPr lang="en-US"/>
        </a:p>
      </dgm:t>
    </dgm:pt>
    <dgm:pt modelId="{597D1A26-3782-419D-AB78-27434347CD4B}" type="sibTrans" cxnId="{FC3C33DC-9FC7-489E-9BB4-698B8B04D9A7}">
      <dgm:prSet/>
      <dgm:spPr/>
      <dgm:t>
        <a:bodyPr/>
        <a:lstStyle/>
        <a:p>
          <a:endParaRPr lang="en-US"/>
        </a:p>
      </dgm:t>
    </dgm:pt>
    <dgm:pt modelId="{55092194-7F3F-446D-ADD2-E9F1BB8D4B34}">
      <dgm:prSet/>
      <dgm:spPr/>
      <dgm:t>
        <a:bodyPr/>
        <a:lstStyle/>
        <a:p>
          <a:r>
            <a:rPr lang="en-GB" b="0" i="0"/>
            <a:t>2 patients had been clerked in before 17.00hrs</a:t>
          </a:r>
          <a:endParaRPr lang="en-US"/>
        </a:p>
      </dgm:t>
    </dgm:pt>
    <dgm:pt modelId="{7104BFDA-5B04-43D5-A5C1-F62C5A0912F0}" type="parTrans" cxnId="{047DB21F-381C-4CA5-A594-9ABD3B5B91C0}">
      <dgm:prSet/>
      <dgm:spPr/>
      <dgm:t>
        <a:bodyPr/>
        <a:lstStyle/>
        <a:p>
          <a:endParaRPr lang="en-US"/>
        </a:p>
      </dgm:t>
    </dgm:pt>
    <dgm:pt modelId="{3E4AA7A7-757F-4E94-ABD5-5282B104E0E5}" type="sibTrans" cxnId="{047DB21F-381C-4CA5-A594-9ABD3B5B91C0}">
      <dgm:prSet/>
      <dgm:spPr/>
      <dgm:t>
        <a:bodyPr/>
        <a:lstStyle/>
        <a:p>
          <a:endParaRPr lang="en-US"/>
        </a:p>
      </dgm:t>
    </dgm:pt>
    <dgm:pt modelId="{EA25884C-C2FC-4756-8E8B-1F7DC59A2BAB}">
      <dgm:prSet/>
      <dgm:spPr/>
      <dgm:t>
        <a:bodyPr/>
        <a:lstStyle/>
        <a:p>
          <a:r>
            <a:rPr lang="en-GB" b="0" i="0"/>
            <a:t>10 patients were clerked in by F1 on-call Doctors between 19.00-23.00hrs</a:t>
          </a:r>
          <a:endParaRPr lang="en-US"/>
        </a:p>
      </dgm:t>
    </dgm:pt>
    <dgm:pt modelId="{8FEECED3-F6C1-4E3D-A322-337A9AB2A5CF}" type="parTrans" cxnId="{A37321EF-5C81-4AF5-9AA6-0DEEC0812E13}">
      <dgm:prSet/>
      <dgm:spPr/>
      <dgm:t>
        <a:bodyPr/>
        <a:lstStyle/>
        <a:p>
          <a:endParaRPr lang="en-US"/>
        </a:p>
      </dgm:t>
    </dgm:pt>
    <dgm:pt modelId="{5F865AB0-B90D-4733-8035-85D80C7FB08E}" type="sibTrans" cxnId="{A37321EF-5C81-4AF5-9AA6-0DEEC0812E13}">
      <dgm:prSet/>
      <dgm:spPr/>
      <dgm:t>
        <a:bodyPr/>
        <a:lstStyle/>
        <a:p>
          <a:endParaRPr lang="en-US"/>
        </a:p>
      </dgm:t>
    </dgm:pt>
    <dgm:pt modelId="{9AA940B4-8255-4691-9C1A-3D2386CB6D61}" type="pres">
      <dgm:prSet presAssocID="{076575AE-939D-4DB4-9E79-6C2AA2AAA887}" presName="vert0" presStyleCnt="0">
        <dgm:presLayoutVars>
          <dgm:dir/>
          <dgm:animOne val="branch"/>
          <dgm:animLvl val="lvl"/>
        </dgm:presLayoutVars>
      </dgm:prSet>
      <dgm:spPr/>
    </dgm:pt>
    <dgm:pt modelId="{F353729D-6E8D-4126-B26D-22F01CAF439A}" type="pres">
      <dgm:prSet presAssocID="{B559A113-16F5-4003-A8F1-65C60C52E1B6}" presName="thickLine" presStyleLbl="alignNode1" presStyleIdx="0" presStyleCnt="6"/>
      <dgm:spPr/>
    </dgm:pt>
    <dgm:pt modelId="{749F5AA8-8581-40E8-A3C0-834B38FBFFAE}" type="pres">
      <dgm:prSet presAssocID="{B559A113-16F5-4003-A8F1-65C60C52E1B6}" presName="horz1" presStyleCnt="0"/>
      <dgm:spPr/>
    </dgm:pt>
    <dgm:pt modelId="{2600E704-AD8C-46B6-BF53-23765E8FE175}" type="pres">
      <dgm:prSet presAssocID="{B559A113-16F5-4003-A8F1-65C60C52E1B6}" presName="tx1" presStyleLbl="revTx" presStyleIdx="0" presStyleCnt="6"/>
      <dgm:spPr/>
    </dgm:pt>
    <dgm:pt modelId="{3E7BECE6-6FAA-4241-91C0-C7CA5720D927}" type="pres">
      <dgm:prSet presAssocID="{B559A113-16F5-4003-A8F1-65C60C52E1B6}" presName="vert1" presStyleCnt="0"/>
      <dgm:spPr/>
    </dgm:pt>
    <dgm:pt modelId="{1E17948C-DB3B-4A2D-9AFD-C0E1D437C16D}" type="pres">
      <dgm:prSet presAssocID="{4C95DFCC-2A9B-4ECA-9E86-8B529804DC95}" presName="thickLine" presStyleLbl="alignNode1" presStyleIdx="1" presStyleCnt="6"/>
      <dgm:spPr/>
    </dgm:pt>
    <dgm:pt modelId="{1BBC0086-7186-4086-B0E0-3D18F0C27EC1}" type="pres">
      <dgm:prSet presAssocID="{4C95DFCC-2A9B-4ECA-9E86-8B529804DC95}" presName="horz1" presStyleCnt="0"/>
      <dgm:spPr/>
    </dgm:pt>
    <dgm:pt modelId="{2D8B28C2-A5E8-48AE-88B5-05D16C137AC5}" type="pres">
      <dgm:prSet presAssocID="{4C95DFCC-2A9B-4ECA-9E86-8B529804DC95}" presName="tx1" presStyleLbl="revTx" presStyleIdx="1" presStyleCnt="6"/>
      <dgm:spPr/>
    </dgm:pt>
    <dgm:pt modelId="{F3903F19-6569-445E-8E52-47049E09F850}" type="pres">
      <dgm:prSet presAssocID="{4C95DFCC-2A9B-4ECA-9E86-8B529804DC95}" presName="vert1" presStyleCnt="0"/>
      <dgm:spPr/>
    </dgm:pt>
    <dgm:pt modelId="{383023ED-A550-4D72-850F-01655C019237}" type="pres">
      <dgm:prSet presAssocID="{A86107ED-95F8-4885-9CC7-FBFE1770D02E}" presName="thickLine" presStyleLbl="alignNode1" presStyleIdx="2" presStyleCnt="6"/>
      <dgm:spPr/>
    </dgm:pt>
    <dgm:pt modelId="{04D6E9F6-CDBD-44A8-899D-A42149F613D8}" type="pres">
      <dgm:prSet presAssocID="{A86107ED-95F8-4885-9CC7-FBFE1770D02E}" presName="horz1" presStyleCnt="0"/>
      <dgm:spPr/>
    </dgm:pt>
    <dgm:pt modelId="{9215E6DA-7817-4208-A6CC-54269F996FEA}" type="pres">
      <dgm:prSet presAssocID="{A86107ED-95F8-4885-9CC7-FBFE1770D02E}" presName="tx1" presStyleLbl="revTx" presStyleIdx="2" presStyleCnt="6"/>
      <dgm:spPr/>
    </dgm:pt>
    <dgm:pt modelId="{152A3FC0-ACD3-4C17-922C-33DA388B0B7B}" type="pres">
      <dgm:prSet presAssocID="{A86107ED-95F8-4885-9CC7-FBFE1770D02E}" presName="vert1" presStyleCnt="0"/>
      <dgm:spPr/>
    </dgm:pt>
    <dgm:pt modelId="{EF67BFD8-4CA9-4136-98D1-C748B57854EC}" type="pres">
      <dgm:prSet presAssocID="{226981D4-1644-400B-BE74-88D11D8F5F86}" presName="thickLine" presStyleLbl="alignNode1" presStyleIdx="3" presStyleCnt="6"/>
      <dgm:spPr/>
    </dgm:pt>
    <dgm:pt modelId="{850BA5E4-8FD8-46D2-A8C5-CB04AD073FEC}" type="pres">
      <dgm:prSet presAssocID="{226981D4-1644-400B-BE74-88D11D8F5F86}" presName="horz1" presStyleCnt="0"/>
      <dgm:spPr/>
    </dgm:pt>
    <dgm:pt modelId="{7044DF07-600B-4391-B78F-E3B32FA0EC84}" type="pres">
      <dgm:prSet presAssocID="{226981D4-1644-400B-BE74-88D11D8F5F86}" presName="tx1" presStyleLbl="revTx" presStyleIdx="3" presStyleCnt="6"/>
      <dgm:spPr/>
    </dgm:pt>
    <dgm:pt modelId="{0523A14B-B1E5-4142-851F-C385CF353BF8}" type="pres">
      <dgm:prSet presAssocID="{226981D4-1644-400B-BE74-88D11D8F5F86}" presName="vert1" presStyleCnt="0"/>
      <dgm:spPr/>
    </dgm:pt>
    <dgm:pt modelId="{18BD6211-90DE-4B21-83A0-2A15FFF57DC2}" type="pres">
      <dgm:prSet presAssocID="{55092194-7F3F-446D-ADD2-E9F1BB8D4B34}" presName="thickLine" presStyleLbl="alignNode1" presStyleIdx="4" presStyleCnt="6"/>
      <dgm:spPr/>
    </dgm:pt>
    <dgm:pt modelId="{FAD4E4F2-0315-4505-9720-E9A0D610D3F4}" type="pres">
      <dgm:prSet presAssocID="{55092194-7F3F-446D-ADD2-E9F1BB8D4B34}" presName="horz1" presStyleCnt="0"/>
      <dgm:spPr/>
    </dgm:pt>
    <dgm:pt modelId="{DE38571F-F479-4BBA-84AE-CAB49C8C70EB}" type="pres">
      <dgm:prSet presAssocID="{55092194-7F3F-446D-ADD2-E9F1BB8D4B34}" presName="tx1" presStyleLbl="revTx" presStyleIdx="4" presStyleCnt="6"/>
      <dgm:spPr/>
    </dgm:pt>
    <dgm:pt modelId="{8116A2D8-E3EA-4D2B-A4D2-14680E1424B3}" type="pres">
      <dgm:prSet presAssocID="{55092194-7F3F-446D-ADD2-E9F1BB8D4B34}" presName="vert1" presStyleCnt="0"/>
      <dgm:spPr/>
    </dgm:pt>
    <dgm:pt modelId="{1D9E0832-F1EA-4214-B17A-D3EEBE71D075}" type="pres">
      <dgm:prSet presAssocID="{EA25884C-C2FC-4756-8E8B-1F7DC59A2BAB}" presName="thickLine" presStyleLbl="alignNode1" presStyleIdx="5" presStyleCnt="6"/>
      <dgm:spPr/>
    </dgm:pt>
    <dgm:pt modelId="{66F15004-0774-4BA5-A658-25AABBC18F66}" type="pres">
      <dgm:prSet presAssocID="{EA25884C-C2FC-4756-8E8B-1F7DC59A2BAB}" presName="horz1" presStyleCnt="0"/>
      <dgm:spPr/>
    </dgm:pt>
    <dgm:pt modelId="{85E2524F-9FA8-4873-B038-98F12CD0FC3D}" type="pres">
      <dgm:prSet presAssocID="{EA25884C-C2FC-4756-8E8B-1F7DC59A2BAB}" presName="tx1" presStyleLbl="revTx" presStyleIdx="5" presStyleCnt="6"/>
      <dgm:spPr/>
    </dgm:pt>
    <dgm:pt modelId="{375CBC54-299B-4B1F-B592-1E8365A6BB51}" type="pres">
      <dgm:prSet presAssocID="{EA25884C-C2FC-4756-8E8B-1F7DC59A2BAB}" presName="vert1" presStyleCnt="0"/>
      <dgm:spPr/>
    </dgm:pt>
  </dgm:ptLst>
  <dgm:cxnLst>
    <dgm:cxn modelId="{06109419-7405-490B-8F65-377457F30E67}" type="presOf" srcId="{B559A113-16F5-4003-A8F1-65C60C52E1B6}" destId="{2600E704-AD8C-46B6-BF53-23765E8FE175}" srcOrd="0" destOrd="0" presId="urn:microsoft.com/office/officeart/2008/layout/LinedList"/>
    <dgm:cxn modelId="{047DB21F-381C-4CA5-A594-9ABD3B5B91C0}" srcId="{076575AE-939D-4DB4-9E79-6C2AA2AAA887}" destId="{55092194-7F3F-446D-ADD2-E9F1BB8D4B34}" srcOrd="4" destOrd="0" parTransId="{7104BFDA-5B04-43D5-A5C1-F62C5A0912F0}" sibTransId="{3E4AA7A7-757F-4E94-ABD5-5282B104E0E5}"/>
    <dgm:cxn modelId="{CD6BF763-CF55-48A7-8815-463AEE3C31AF}" srcId="{076575AE-939D-4DB4-9E79-6C2AA2AAA887}" destId="{A86107ED-95F8-4885-9CC7-FBFE1770D02E}" srcOrd="2" destOrd="0" parTransId="{22D6AAC1-B8AB-4ED4-91C8-CE4CCDB02E87}" sibTransId="{6E1B3626-07DB-40A1-9520-10C38B9C05FB}"/>
    <dgm:cxn modelId="{CC8CCE59-1C80-4276-B6B7-5912554CE3DE}" type="presOf" srcId="{076575AE-939D-4DB4-9E79-6C2AA2AAA887}" destId="{9AA940B4-8255-4691-9C1A-3D2386CB6D61}" srcOrd="0" destOrd="0" presId="urn:microsoft.com/office/officeart/2008/layout/LinedList"/>
    <dgm:cxn modelId="{4C0F9885-647D-4A25-B35E-6C1D97F64891}" type="presOf" srcId="{55092194-7F3F-446D-ADD2-E9F1BB8D4B34}" destId="{DE38571F-F479-4BBA-84AE-CAB49C8C70EB}" srcOrd="0" destOrd="0" presId="urn:microsoft.com/office/officeart/2008/layout/LinedList"/>
    <dgm:cxn modelId="{B5410491-1C11-4E1F-B051-144098F2C790}" type="presOf" srcId="{4C95DFCC-2A9B-4ECA-9E86-8B529804DC95}" destId="{2D8B28C2-A5E8-48AE-88B5-05D16C137AC5}" srcOrd="0" destOrd="0" presId="urn:microsoft.com/office/officeart/2008/layout/LinedList"/>
    <dgm:cxn modelId="{6ECCE3B4-5F00-442C-9FB3-D533F9C9102A}" type="presOf" srcId="{EA25884C-C2FC-4756-8E8B-1F7DC59A2BAB}" destId="{85E2524F-9FA8-4873-B038-98F12CD0FC3D}" srcOrd="0" destOrd="0" presId="urn:microsoft.com/office/officeart/2008/layout/LinedList"/>
    <dgm:cxn modelId="{60F2DEBB-F8D8-4F0F-A04A-49EDBE6B138A}" srcId="{076575AE-939D-4DB4-9E79-6C2AA2AAA887}" destId="{B559A113-16F5-4003-A8F1-65C60C52E1B6}" srcOrd="0" destOrd="0" parTransId="{8680EE26-11A6-426A-8FAB-139CE1BCB67A}" sibTransId="{3444D93F-4A4F-4550-9C02-7CE78AF63422}"/>
    <dgm:cxn modelId="{7215E4C4-415E-4E96-841C-70EC4044EEA2}" srcId="{076575AE-939D-4DB4-9E79-6C2AA2AAA887}" destId="{4C95DFCC-2A9B-4ECA-9E86-8B529804DC95}" srcOrd="1" destOrd="0" parTransId="{18396203-D80A-4159-8608-AFA13FC91B6C}" sibTransId="{280AD037-29EE-4C35-A0BC-E2C063D5C404}"/>
    <dgm:cxn modelId="{A2E4CFC9-E074-4E31-804A-80E0788884CF}" type="presOf" srcId="{A86107ED-95F8-4885-9CC7-FBFE1770D02E}" destId="{9215E6DA-7817-4208-A6CC-54269F996FEA}" srcOrd="0" destOrd="0" presId="urn:microsoft.com/office/officeart/2008/layout/LinedList"/>
    <dgm:cxn modelId="{EC0650D3-FD8C-4467-AD31-C9A6C1E09C5A}" type="presOf" srcId="{226981D4-1644-400B-BE74-88D11D8F5F86}" destId="{7044DF07-600B-4391-B78F-E3B32FA0EC84}" srcOrd="0" destOrd="0" presId="urn:microsoft.com/office/officeart/2008/layout/LinedList"/>
    <dgm:cxn modelId="{FC3C33DC-9FC7-489E-9BB4-698B8B04D9A7}" srcId="{076575AE-939D-4DB4-9E79-6C2AA2AAA887}" destId="{226981D4-1644-400B-BE74-88D11D8F5F86}" srcOrd="3" destOrd="0" parTransId="{89521A86-B072-485F-8416-A82CE6FAD398}" sibTransId="{597D1A26-3782-419D-AB78-27434347CD4B}"/>
    <dgm:cxn modelId="{A37321EF-5C81-4AF5-9AA6-0DEEC0812E13}" srcId="{076575AE-939D-4DB4-9E79-6C2AA2AAA887}" destId="{EA25884C-C2FC-4756-8E8B-1F7DC59A2BAB}" srcOrd="5" destOrd="0" parTransId="{8FEECED3-F6C1-4E3D-A322-337A9AB2A5CF}" sibTransId="{5F865AB0-B90D-4733-8035-85D80C7FB08E}"/>
    <dgm:cxn modelId="{72EB15AE-7AC6-494A-B7B8-266805365AF6}" type="presParOf" srcId="{9AA940B4-8255-4691-9C1A-3D2386CB6D61}" destId="{F353729D-6E8D-4126-B26D-22F01CAF439A}" srcOrd="0" destOrd="0" presId="urn:microsoft.com/office/officeart/2008/layout/LinedList"/>
    <dgm:cxn modelId="{58E38C14-CE02-4367-8652-62CAD51F9936}" type="presParOf" srcId="{9AA940B4-8255-4691-9C1A-3D2386CB6D61}" destId="{749F5AA8-8581-40E8-A3C0-834B38FBFFAE}" srcOrd="1" destOrd="0" presId="urn:microsoft.com/office/officeart/2008/layout/LinedList"/>
    <dgm:cxn modelId="{3AB690C4-71C8-417B-8D82-4DAC2A4A2561}" type="presParOf" srcId="{749F5AA8-8581-40E8-A3C0-834B38FBFFAE}" destId="{2600E704-AD8C-46B6-BF53-23765E8FE175}" srcOrd="0" destOrd="0" presId="urn:microsoft.com/office/officeart/2008/layout/LinedList"/>
    <dgm:cxn modelId="{1A0A4C59-A27D-4208-B95F-DFBBB1BC966F}" type="presParOf" srcId="{749F5AA8-8581-40E8-A3C0-834B38FBFFAE}" destId="{3E7BECE6-6FAA-4241-91C0-C7CA5720D927}" srcOrd="1" destOrd="0" presId="urn:microsoft.com/office/officeart/2008/layout/LinedList"/>
    <dgm:cxn modelId="{D205381C-960A-47A9-944A-DFD570E95D40}" type="presParOf" srcId="{9AA940B4-8255-4691-9C1A-3D2386CB6D61}" destId="{1E17948C-DB3B-4A2D-9AFD-C0E1D437C16D}" srcOrd="2" destOrd="0" presId="urn:microsoft.com/office/officeart/2008/layout/LinedList"/>
    <dgm:cxn modelId="{13CACBAF-1578-4FCE-9C28-FC94BA693A21}" type="presParOf" srcId="{9AA940B4-8255-4691-9C1A-3D2386CB6D61}" destId="{1BBC0086-7186-4086-B0E0-3D18F0C27EC1}" srcOrd="3" destOrd="0" presId="urn:microsoft.com/office/officeart/2008/layout/LinedList"/>
    <dgm:cxn modelId="{A288FA63-7D72-448C-9952-CA6B7A448913}" type="presParOf" srcId="{1BBC0086-7186-4086-B0E0-3D18F0C27EC1}" destId="{2D8B28C2-A5E8-48AE-88B5-05D16C137AC5}" srcOrd="0" destOrd="0" presId="urn:microsoft.com/office/officeart/2008/layout/LinedList"/>
    <dgm:cxn modelId="{46AF5CDC-7B59-4315-B9CF-C5BF203763F3}" type="presParOf" srcId="{1BBC0086-7186-4086-B0E0-3D18F0C27EC1}" destId="{F3903F19-6569-445E-8E52-47049E09F850}" srcOrd="1" destOrd="0" presId="urn:microsoft.com/office/officeart/2008/layout/LinedList"/>
    <dgm:cxn modelId="{6D199A8C-2359-49BD-A420-8E837BE7ACCA}" type="presParOf" srcId="{9AA940B4-8255-4691-9C1A-3D2386CB6D61}" destId="{383023ED-A550-4D72-850F-01655C019237}" srcOrd="4" destOrd="0" presId="urn:microsoft.com/office/officeart/2008/layout/LinedList"/>
    <dgm:cxn modelId="{D5A08747-FD20-4B56-86B9-0DCA4A642006}" type="presParOf" srcId="{9AA940B4-8255-4691-9C1A-3D2386CB6D61}" destId="{04D6E9F6-CDBD-44A8-899D-A42149F613D8}" srcOrd="5" destOrd="0" presId="urn:microsoft.com/office/officeart/2008/layout/LinedList"/>
    <dgm:cxn modelId="{80AE0545-44C6-4106-AAB3-A5CA8E7B3C64}" type="presParOf" srcId="{04D6E9F6-CDBD-44A8-899D-A42149F613D8}" destId="{9215E6DA-7817-4208-A6CC-54269F996FEA}" srcOrd="0" destOrd="0" presId="urn:microsoft.com/office/officeart/2008/layout/LinedList"/>
    <dgm:cxn modelId="{F01C4730-E143-49BE-B6E3-5E575D3C65C4}" type="presParOf" srcId="{04D6E9F6-CDBD-44A8-899D-A42149F613D8}" destId="{152A3FC0-ACD3-4C17-922C-33DA388B0B7B}" srcOrd="1" destOrd="0" presId="urn:microsoft.com/office/officeart/2008/layout/LinedList"/>
    <dgm:cxn modelId="{DBFA62C0-CC53-44C5-B9B0-725FC2A26DE6}" type="presParOf" srcId="{9AA940B4-8255-4691-9C1A-3D2386CB6D61}" destId="{EF67BFD8-4CA9-4136-98D1-C748B57854EC}" srcOrd="6" destOrd="0" presId="urn:microsoft.com/office/officeart/2008/layout/LinedList"/>
    <dgm:cxn modelId="{C67550BE-CCBB-49EC-BD40-5093F9214774}" type="presParOf" srcId="{9AA940B4-8255-4691-9C1A-3D2386CB6D61}" destId="{850BA5E4-8FD8-46D2-A8C5-CB04AD073FEC}" srcOrd="7" destOrd="0" presId="urn:microsoft.com/office/officeart/2008/layout/LinedList"/>
    <dgm:cxn modelId="{056F9DE2-23D2-424A-BC8C-D1392A3A6A6A}" type="presParOf" srcId="{850BA5E4-8FD8-46D2-A8C5-CB04AD073FEC}" destId="{7044DF07-600B-4391-B78F-E3B32FA0EC84}" srcOrd="0" destOrd="0" presId="urn:microsoft.com/office/officeart/2008/layout/LinedList"/>
    <dgm:cxn modelId="{D04A5EC4-8C8E-4513-B285-D0FE0609EEF3}" type="presParOf" srcId="{850BA5E4-8FD8-46D2-A8C5-CB04AD073FEC}" destId="{0523A14B-B1E5-4142-851F-C385CF353BF8}" srcOrd="1" destOrd="0" presId="urn:microsoft.com/office/officeart/2008/layout/LinedList"/>
    <dgm:cxn modelId="{6269F66B-A707-4156-A207-069C0338FAF2}" type="presParOf" srcId="{9AA940B4-8255-4691-9C1A-3D2386CB6D61}" destId="{18BD6211-90DE-4B21-83A0-2A15FFF57DC2}" srcOrd="8" destOrd="0" presId="urn:microsoft.com/office/officeart/2008/layout/LinedList"/>
    <dgm:cxn modelId="{6A83903F-64DF-4E7B-9922-04D25EEDFDDC}" type="presParOf" srcId="{9AA940B4-8255-4691-9C1A-3D2386CB6D61}" destId="{FAD4E4F2-0315-4505-9720-E9A0D610D3F4}" srcOrd="9" destOrd="0" presId="urn:microsoft.com/office/officeart/2008/layout/LinedList"/>
    <dgm:cxn modelId="{1FD31165-9C49-428A-8922-A5DB7740EF4C}" type="presParOf" srcId="{FAD4E4F2-0315-4505-9720-E9A0D610D3F4}" destId="{DE38571F-F479-4BBA-84AE-CAB49C8C70EB}" srcOrd="0" destOrd="0" presId="urn:microsoft.com/office/officeart/2008/layout/LinedList"/>
    <dgm:cxn modelId="{4ED9AC71-F6FF-476F-8A80-D7A955E4081A}" type="presParOf" srcId="{FAD4E4F2-0315-4505-9720-E9A0D610D3F4}" destId="{8116A2D8-E3EA-4D2B-A4D2-14680E1424B3}" srcOrd="1" destOrd="0" presId="urn:microsoft.com/office/officeart/2008/layout/LinedList"/>
    <dgm:cxn modelId="{0D21C5EA-7DEC-4B90-BAF8-D53F9E33B7F1}" type="presParOf" srcId="{9AA940B4-8255-4691-9C1A-3D2386CB6D61}" destId="{1D9E0832-F1EA-4214-B17A-D3EEBE71D075}" srcOrd="10" destOrd="0" presId="urn:microsoft.com/office/officeart/2008/layout/LinedList"/>
    <dgm:cxn modelId="{D847FAC5-3CB9-4E37-A0FD-A754D9918B96}" type="presParOf" srcId="{9AA940B4-8255-4691-9C1A-3D2386CB6D61}" destId="{66F15004-0774-4BA5-A658-25AABBC18F66}" srcOrd="11" destOrd="0" presId="urn:microsoft.com/office/officeart/2008/layout/LinedList"/>
    <dgm:cxn modelId="{AD435A58-37F9-4D48-BACD-5464C62BD8F5}" type="presParOf" srcId="{66F15004-0774-4BA5-A658-25AABBC18F66}" destId="{85E2524F-9FA8-4873-B038-98F12CD0FC3D}" srcOrd="0" destOrd="0" presId="urn:microsoft.com/office/officeart/2008/layout/LinedList"/>
    <dgm:cxn modelId="{48474DF5-085A-4374-9A9D-DAD6EDD6773C}" type="presParOf" srcId="{66F15004-0774-4BA5-A658-25AABBC18F66}" destId="{375CBC54-299B-4B1F-B592-1E8365A6BB5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BFDD234-DAE8-4512-9812-D7BA4401A03B}"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7DB3A450-EE61-4831-88F7-9A5FD73B7E6C}">
      <dgm:prSet/>
      <dgm:spPr/>
      <dgm:t>
        <a:bodyPr/>
        <a:lstStyle/>
        <a:p>
          <a:r>
            <a:rPr lang="en-GB"/>
            <a:t>Communication, by being updated and informed information</a:t>
          </a:r>
          <a:endParaRPr lang="en-US"/>
        </a:p>
      </dgm:t>
    </dgm:pt>
    <dgm:pt modelId="{4A756464-657D-47AF-A394-02AAB7025F5B}" type="parTrans" cxnId="{D9667CE8-4806-4F8C-91F3-011C950BB204}">
      <dgm:prSet/>
      <dgm:spPr/>
      <dgm:t>
        <a:bodyPr/>
        <a:lstStyle/>
        <a:p>
          <a:endParaRPr lang="en-US"/>
        </a:p>
      </dgm:t>
    </dgm:pt>
    <dgm:pt modelId="{2D3E5692-CBC4-474B-9F80-C7E5D1862260}" type="sibTrans" cxnId="{D9667CE8-4806-4F8C-91F3-011C950BB204}">
      <dgm:prSet/>
      <dgm:spPr/>
      <dgm:t>
        <a:bodyPr/>
        <a:lstStyle/>
        <a:p>
          <a:endParaRPr lang="en-US"/>
        </a:p>
      </dgm:t>
    </dgm:pt>
    <dgm:pt modelId="{18AF1A9C-261F-4762-A742-45ADF99E4403}">
      <dgm:prSet/>
      <dgm:spPr/>
      <dgm:t>
        <a:bodyPr/>
        <a:lstStyle/>
        <a:p>
          <a:r>
            <a:rPr lang="en-GB"/>
            <a:t>Medications are prescribed and given when required in a timely manner</a:t>
          </a:r>
          <a:endParaRPr lang="en-US"/>
        </a:p>
      </dgm:t>
    </dgm:pt>
    <dgm:pt modelId="{0DA735FC-8F17-4085-AD72-D6C98670394B}" type="parTrans" cxnId="{C573A080-23E9-4CBF-AA65-ADF0F979F29F}">
      <dgm:prSet/>
      <dgm:spPr/>
      <dgm:t>
        <a:bodyPr/>
        <a:lstStyle/>
        <a:p>
          <a:endParaRPr lang="en-US"/>
        </a:p>
      </dgm:t>
    </dgm:pt>
    <dgm:pt modelId="{1490C878-AE1C-4EDD-B1B0-2A642239DE0E}" type="sibTrans" cxnId="{C573A080-23E9-4CBF-AA65-ADF0F979F29F}">
      <dgm:prSet/>
      <dgm:spPr/>
      <dgm:t>
        <a:bodyPr/>
        <a:lstStyle/>
        <a:p>
          <a:endParaRPr lang="en-US"/>
        </a:p>
      </dgm:t>
    </dgm:pt>
    <dgm:pt modelId="{1D75676B-0962-4912-A222-0BD9B7567FB0}">
      <dgm:prSet/>
      <dgm:spPr/>
      <dgm:t>
        <a:bodyPr/>
        <a:lstStyle/>
        <a:p>
          <a:endParaRPr lang="en-US"/>
        </a:p>
      </dgm:t>
    </dgm:pt>
    <dgm:pt modelId="{721CC5AF-96E6-41D6-B70E-2ADCBDF8BE7C}" type="parTrans" cxnId="{10090DCB-96B7-4359-8C4C-C0D5399D242C}">
      <dgm:prSet/>
      <dgm:spPr/>
      <dgm:t>
        <a:bodyPr/>
        <a:lstStyle/>
        <a:p>
          <a:endParaRPr lang="en-US"/>
        </a:p>
      </dgm:t>
    </dgm:pt>
    <dgm:pt modelId="{E5F69A53-C0E0-463D-8FBF-2B43E38D9679}" type="sibTrans" cxnId="{10090DCB-96B7-4359-8C4C-C0D5399D242C}">
      <dgm:prSet/>
      <dgm:spPr/>
      <dgm:t>
        <a:bodyPr/>
        <a:lstStyle/>
        <a:p>
          <a:endParaRPr lang="en-US"/>
        </a:p>
      </dgm:t>
    </dgm:pt>
    <dgm:pt modelId="{122D1966-9C63-45AF-BCE0-3DA4C88594C4}">
      <dgm:prSet/>
      <dgm:spPr/>
      <dgm:t>
        <a:bodyPr/>
        <a:lstStyle/>
        <a:p>
          <a:r>
            <a:rPr lang="en-GB"/>
            <a:t>Receiving ward have a clear plan for the next 24hrs</a:t>
          </a:r>
          <a:endParaRPr lang="en-US"/>
        </a:p>
      </dgm:t>
    </dgm:pt>
    <dgm:pt modelId="{E08FC940-4788-4E3B-BF8E-8FD6FD47ABD6}" type="parTrans" cxnId="{27A32199-6D27-4D21-8404-15F35F91683E}">
      <dgm:prSet/>
      <dgm:spPr/>
      <dgm:t>
        <a:bodyPr/>
        <a:lstStyle/>
        <a:p>
          <a:endParaRPr lang="en-US"/>
        </a:p>
      </dgm:t>
    </dgm:pt>
    <dgm:pt modelId="{7F9FB7EF-4059-4986-9931-206E98297568}" type="sibTrans" cxnId="{27A32199-6D27-4D21-8404-15F35F91683E}">
      <dgm:prSet/>
      <dgm:spPr/>
      <dgm:t>
        <a:bodyPr/>
        <a:lstStyle/>
        <a:p>
          <a:endParaRPr lang="en-US"/>
        </a:p>
      </dgm:t>
    </dgm:pt>
    <dgm:pt modelId="{83FBFC67-5356-4F88-80E5-BD5BF1D67F5B}">
      <dgm:prSet/>
      <dgm:spPr/>
      <dgm:t>
        <a:bodyPr/>
        <a:lstStyle/>
        <a:p>
          <a:r>
            <a:rPr lang="en-GB"/>
            <a:t>Patient overall experience improved</a:t>
          </a:r>
          <a:endParaRPr lang="en-US"/>
        </a:p>
      </dgm:t>
    </dgm:pt>
    <dgm:pt modelId="{7D684AAD-75DD-43F5-9FF0-AE16CE487807}" type="parTrans" cxnId="{D05F31DB-6E2F-4CBE-BCD5-2A56A1DE3834}">
      <dgm:prSet/>
      <dgm:spPr/>
      <dgm:t>
        <a:bodyPr/>
        <a:lstStyle/>
        <a:p>
          <a:endParaRPr lang="en-US"/>
        </a:p>
      </dgm:t>
    </dgm:pt>
    <dgm:pt modelId="{0FD25676-5375-40E1-BFE8-8053C0803A19}" type="sibTrans" cxnId="{D05F31DB-6E2F-4CBE-BCD5-2A56A1DE3834}">
      <dgm:prSet/>
      <dgm:spPr/>
      <dgm:t>
        <a:bodyPr/>
        <a:lstStyle/>
        <a:p>
          <a:endParaRPr lang="en-US"/>
        </a:p>
      </dgm:t>
    </dgm:pt>
    <dgm:pt modelId="{B9E6DFC5-EA46-4B5A-A19D-5C88426C63D0}" type="pres">
      <dgm:prSet presAssocID="{7BFDD234-DAE8-4512-9812-D7BA4401A03B}" presName="vert0" presStyleCnt="0">
        <dgm:presLayoutVars>
          <dgm:dir/>
          <dgm:animOne val="branch"/>
          <dgm:animLvl val="lvl"/>
        </dgm:presLayoutVars>
      </dgm:prSet>
      <dgm:spPr/>
    </dgm:pt>
    <dgm:pt modelId="{CEE4FE16-939E-4A2E-9232-DD4CFD38507F}" type="pres">
      <dgm:prSet presAssocID="{7DB3A450-EE61-4831-88F7-9A5FD73B7E6C}" presName="thickLine" presStyleLbl="alignNode1" presStyleIdx="0" presStyleCnt="5"/>
      <dgm:spPr/>
    </dgm:pt>
    <dgm:pt modelId="{06B4EBA2-F2B5-4F34-8DCB-5E36C35758F0}" type="pres">
      <dgm:prSet presAssocID="{7DB3A450-EE61-4831-88F7-9A5FD73B7E6C}" presName="horz1" presStyleCnt="0"/>
      <dgm:spPr/>
    </dgm:pt>
    <dgm:pt modelId="{530F919A-A55F-49EB-B168-37B6D37D91B4}" type="pres">
      <dgm:prSet presAssocID="{7DB3A450-EE61-4831-88F7-9A5FD73B7E6C}" presName="tx1" presStyleLbl="revTx" presStyleIdx="0" presStyleCnt="5"/>
      <dgm:spPr/>
    </dgm:pt>
    <dgm:pt modelId="{AB2C237F-B6F7-49DC-8FE3-A6314CFEBB01}" type="pres">
      <dgm:prSet presAssocID="{7DB3A450-EE61-4831-88F7-9A5FD73B7E6C}" presName="vert1" presStyleCnt="0"/>
      <dgm:spPr/>
    </dgm:pt>
    <dgm:pt modelId="{79E95325-9E44-4E90-88F7-EF6199A6E74D}" type="pres">
      <dgm:prSet presAssocID="{18AF1A9C-261F-4762-A742-45ADF99E4403}" presName="thickLine" presStyleLbl="alignNode1" presStyleIdx="1" presStyleCnt="5"/>
      <dgm:spPr/>
    </dgm:pt>
    <dgm:pt modelId="{EBB0A971-6894-44F3-82CB-648B89A5332A}" type="pres">
      <dgm:prSet presAssocID="{18AF1A9C-261F-4762-A742-45ADF99E4403}" presName="horz1" presStyleCnt="0"/>
      <dgm:spPr/>
    </dgm:pt>
    <dgm:pt modelId="{7E0BACED-DE29-4E8E-B894-4CB625DF7587}" type="pres">
      <dgm:prSet presAssocID="{18AF1A9C-261F-4762-A742-45ADF99E4403}" presName="tx1" presStyleLbl="revTx" presStyleIdx="1" presStyleCnt="5"/>
      <dgm:spPr/>
    </dgm:pt>
    <dgm:pt modelId="{2A472A23-3FDE-4551-BD5B-06C877F74F13}" type="pres">
      <dgm:prSet presAssocID="{18AF1A9C-261F-4762-A742-45ADF99E4403}" presName="vert1" presStyleCnt="0"/>
      <dgm:spPr/>
    </dgm:pt>
    <dgm:pt modelId="{427E0A4B-231C-47A3-8111-3E173505508C}" type="pres">
      <dgm:prSet presAssocID="{1D75676B-0962-4912-A222-0BD9B7567FB0}" presName="thickLine" presStyleLbl="alignNode1" presStyleIdx="2" presStyleCnt="5"/>
      <dgm:spPr/>
    </dgm:pt>
    <dgm:pt modelId="{3CAA807E-29EA-4F6F-BE5F-80F7B93177C3}" type="pres">
      <dgm:prSet presAssocID="{1D75676B-0962-4912-A222-0BD9B7567FB0}" presName="horz1" presStyleCnt="0"/>
      <dgm:spPr/>
    </dgm:pt>
    <dgm:pt modelId="{FB49B92C-B9A5-4FE8-9CBA-9E86F6B234B3}" type="pres">
      <dgm:prSet presAssocID="{1D75676B-0962-4912-A222-0BD9B7567FB0}" presName="tx1" presStyleLbl="revTx" presStyleIdx="2" presStyleCnt="5" custFlipVert="1" custScaleY="52795"/>
      <dgm:spPr/>
    </dgm:pt>
    <dgm:pt modelId="{B424D9A5-499C-4C8B-A491-0B92F44FD296}" type="pres">
      <dgm:prSet presAssocID="{1D75676B-0962-4912-A222-0BD9B7567FB0}" presName="vert1" presStyleCnt="0"/>
      <dgm:spPr/>
    </dgm:pt>
    <dgm:pt modelId="{C78A9737-1529-4F4C-86B3-8A97C8901022}" type="pres">
      <dgm:prSet presAssocID="{122D1966-9C63-45AF-BCE0-3DA4C88594C4}" presName="thickLine" presStyleLbl="alignNode1" presStyleIdx="3" presStyleCnt="5"/>
      <dgm:spPr/>
    </dgm:pt>
    <dgm:pt modelId="{A5B5CB33-DE83-4FDA-9D8B-D1FFB4D84331}" type="pres">
      <dgm:prSet presAssocID="{122D1966-9C63-45AF-BCE0-3DA4C88594C4}" presName="horz1" presStyleCnt="0"/>
      <dgm:spPr/>
    </dgm:pt>
    <dgm:pt modelId="{515FBAB6-C800-435F-AB9A-7829EF9D3B29}" type="pres">
      <dgm:prSet presAssocID="{122D1966-9C63-45AF-BCE0-3DA4C88594C4}" presName="tx1" presStyleLbl="revTx" presStyleIdx="3" presStyleCnt="5"/>
      <dgm:spPr/>
    </dgm:pt>
    <dgm:pt modelId="{1C0569A8-8007-461B-AFE1-AE928976F780}" type="pres">
      <dgm:prSet presAssocID="{122D1966-9C63-45AF-BCE0-3DA4C88594C4}" presName="vert1" presStyleCnt="0"/>
      <dgm:spPr/>
    </dgm:pt>
    <dgm:pt modelId="{F76BDF4D-34EF-44D6-89DA-BDF60A34A963}" type="pres">
      <dgm:prSet presAssocID="{83FBFC67-5356-4F88-80E5-BD5BF1D67F5B}" presName="thickLine" presStyleLbl="alignNode1" presStyleIdx="4" presStyleCnt="5"/>
      <dgm:spPr/>
    </dgm:pt>
    <dgm:pt modelId="{C1755C50-0FBE-4609-AD96-BE24B1F3EE5D}" type="pres">
      <dgm:prSet presAssocID="{83FBFC67-5356-4F88-80E5-BD5BF1D67F5B}" presName="horz1" presStyleCnt="0"/>
      <dgm:spPr/>
    </dgm:pt>
    <dgm:pt modelId="{41E96115-C441-4258-8369-85715BADDE61}" type="pres">
      <dgm:prSet presAssocID="{83FBFC67-5356-4F88-80E5-BD5BF1D67F5B}" presName="tx1" presStyleLbl="revTx" presStyleIdx="4" presStyleCnt="5"/>
      <dgm:spPr/>
    </dgm:pt>
    <dgm:pt modelId="{3632F55E-0135-43D2-8844-C33FFD14619D}" type="pres">
      <dgm:prSet presAssocID="{83FBFC67-5356-4F88-80E5-BD5BF1D67F5B}" presName="vert1" presStyleCnt="0"/>
      <dgm:spPr/>
    </dgm:pt>
  </dgm:ptLst>
  <dgm:cxnLst>
    <dgm:cxn modelId="{8C7E3518-C37B-4887-88BE-C00F7480F774}" type="presOf" srcId="{83FBFC67-5356-4F88-80E5-BD5BF1D67F5B}" destId="{41E96115-C441-4258-8369-85715BADDE61}" srcOrd="0" destOrd="0" presId="urn:microsoft.com/office/officeart/2008/layout/LinedList"/>
    <dgm:cxn modelId="{6A77E21F-BB73-43C5-9722-FBAB395F39D2}" type="presOf" srcId="{7BFDD234-DAE8-4512-9812-D7BA4401A03B}" destId="{B9E6DFC5-EA46-4B5A-A19D-5C88426C63D0}" srcOrd="0" destOrd="0" presId="urn:microsoft.com/office/officeart/2008/layout/LinedList"/>
    <dgm:cxn modelId="{216B4177-137C-48AE-857D-800139C037C3}" type="presOf" srcId="{122D1966-9C63-45AF-BCE0-3DA4C88594C4}" destId="{515FBAB6-C800-435F-AB9A-7829EF9D3B29}" srcOrd="0" destOrd="0" presId="urn:microsoft.com/office/officeart/2008/layout/LinedList"/>
    <dgm:cxn modelId="{C573A080-23E9-4CBF-AA65-ADF0F979F29F}" srcId="{7BFDD234-DAE8-4512-9812-D7BA4401A03B}" destId="{18AF1A9C-261F-4762-A742-45ADF99E4403}" srcOrd="1" destOrd="0" parTransId="{0DA735FC-8F17-4085-AD72-D6C98670394B}" sibTransId="{1490C878-AE1C-4EDD-B1B0-2A642239DE0E}"/>
    <dgm:cxn modelId="{440AAB8E-632F-4049-947C-3A7FF98D4D0C}" type="presOf" srcId="{18AF1A9C-261F-4762-A742-45ADF99E4403}" destId="{7E0BACED-DE29-4E8E-B894-4CB625DF7587}" srcOrd="0" destOrd="0" presId="urn:microsoft.com/office/officeart/2008/layout/LinedList"/>
    <dgm:cxn modelId="{27A32199-6D27-4D21-8404-15F35F91683E}" srcId="{7BFDD234-DAE8-4512-9812-D7BA4401A03B}" destId="{122D1966-9C63-45AF-BCE0-3DA4C88594C4}" srcOrd="3" destOrd="0" parTransId="{E08FC940-4788-4E3B-BF8E-8FD6FD47ABD6}" sibTransId="{7F9FB7EF-4059-4986-9931-206E98297568}"/>
    <dgm:cxn modelId="{638DF0BE-A4E8-4C53-A9B3-0C887D165B30}" type="presOf" srcId="{7DB3A450-EE61-4831-88F7-9A5FD73B7E6C}" destId="{530F919A-A55F-49EB-B168-37B6D37D91B4}" srcOrd="0" destOrd="0" presId="urn:microsoft.com/office/officeart/2008/layout/LinedList"/>
    <dgm:cxn modelId="{10090DCB-96B7-4359-8C4C-C0D5399D242C}" srcId="{7BFDD234-DAE8-4512-9812-D7BA4401A03B}" destId="{1D75676B-0962-4912-A222-0BD9B7567FB0}" srcOrd="2" destOrd="0" parTransId="{721CC5AF-96E6-41D6-B70E-2ADCBDF8BE7C}" sibTransId="{E5F69A53-C0E0-463D-8FBF-2B43E38D9679}"/>
    <dgm:cxn modelId="{D05F31DB-6E2F-4CBE-BCD5-2A56A1DE3834}" srcId="{7BFDD234-DAE8-4512-9812-D7BA4401A03B}" destId="{83FBFC67-5356-4F88-80E5-BD5BF1D67F5B}" srcOrd="4" destOrd="0" parTransId="{7D684AAD-75DD-43F5-9FF0-AE16CE487807}" sibTransId="{0FD25676-5375-40E1-BFE8-8053C0803A19}"/>
    <dgm:cxn modelId="{D9667CE8-4806-4F8C-91F3-011C950BB204}" srcId="{7BFDD234-DAE8-4512-9812-D7BA4401A03B}" destId="{7DB3A450-EE61-4831-88F7-9A5FD73B7E6C}" srcOrd="0" destOrd="0" parTransId="{4A756464-657D-47AF-A394-02AAB7025F5B}" sibTransId="{2D3E5692-CBC4-474B-9F80-C7E5D1862260}"/>
    <dgm:cxn modelId="{D091C3F1-3246-4E03-B3D1-6C280659DCC1}" type="presOf" srcId="{1D75676B-0962-4912-A222-0BD9B7567FB0}" destId="{FB49B92C-B9A5-4FE8-9CBA-9E86F6B234B3}" srcOrd="0" destOrd="0" presId="urn:microsoft.com/office/officeart/2008/layout/LinedList"/>
    <dgm:cxn modelId="{F5FA15BA-E804-4BD6-95AB-E17405080C2E}" type="presParOf" srcId="{B9E6DFC5-EA46-4B5A-A19D-5C88426C63D0}" destId="{CEE4FE16-939E-4A2E-9232-DD4CFD38507F}" srcOrd="0" destOrd="0" presId="urn:microsoft.com/office/officeart/2008/layout/LinedList"/>
    <dgm:cxn modelId="{6E3841FE-A6C1-42FE-A73C-ABC03BB20F61}" type="presParOf" srcId="{B9E6DFC5-EA46-4B5A-A19D-5C88426C63D0}" destId="{06B4EBA2-F2B5-4F34-8DCB-5E36C35758F0}" srcOrd="1" destOrd="0" presId="urn:microsoft.com/office/officeart/2008/layout/LinedList"/>
    <dgm:cxn modelId="{B09A2C44-D13E-4EAC-BF4E-17CA30872860}" type="presParOf" srcId="{06B4EBA2-F2B5-4F34-8DCB-5E36C35758F0}" destId="{530F919A-A55F-49EB-B168-37B6D37D91B4}" srcOrd="0" destOrd="0" presId="urn:microsoft.com/office/officeart/2008/layout/LinedList"/>
    <dgm:cxn modelId="{459F5879-C29B-4B23-B548-057B1922A672}" type="presParOf" srcId="{06B4EBA2-F2B5-4F34-8DCB-5E36C35758F0}" destId="{AB2C237F-B6F7-49DC-8FE3-A6314CFEBB01}" srcOrd="1" destOrd="0" presId="urn:microsoft.com/office/officeart/2008/layout/LinedList"/>
    <dgm:cxn modelId="{4CBBA975-6E01-4EE5-807C-86F430BEAFD8}" type="presParOf" srcId="{B9E6DFC5-EA46-4B5A-A19D-5C88426C63D0}" destId="{79E95325-9E44-4E90-88F7-EF6199A6E74D}" srcOrd="2" destOrd="0" presId="urn:microsoft.com/office/officeart/2008/layout/LinedList"/>
    <dgm:cxn modelId="{E0DC4F6F-3C7E-463B-9245-5731712C2289}" type="presParOf" srcId="{B9E6DFC5-EA46-4B5A-A19D-5C88426C63D0}" destId="{EBB0A971-6894-44F3-82CB-648B89A5332A}" srcOrd="3" destOrd="0" presId="urn:microsoft.com/office/officeart/2008/layout/LinedList"/>
    <dgm:cxn modelId="{47F5DA76-2458-474D-9667-F21890237DA1}" type="presParOf" srcId="{EBB0A971-6894-44F3-82CB-648B89A5332A}" destId="{7E0BACED-DE29-4E8E-B894-4CB625DF7587}" srcOrd="0" destOrd="0" presId="urn:microsoft.com/office/officeart/2008/layout/LinedList"/>
    <dgm:cxn modelId="{B7BEE458-3F99-4571-8420-D30154A03ECC}" type="presParOf" srcId="{EBB0A971-6894-44F3-82CB-648B89A5332A}" destId="{2A472A23-3FDE-4551-BD5B-06C877F74F13}" srcOrd="1" destOrd="0" presId="urn:microsoft.com/office/officeart/2008/layout/LinedList"/>
    <dgm:cxn modelId="{43FF4F7E-C793-4AF8-8D02-09A359F884EB}" type="presParOf" srcId="{B9E6DFC5-EA46-4B5A-A19D-5C88426C63D0}" destId="{427E0A4B-231C-47A3-8111-3E173505508C}" srcOrd="4" destOrd="0" presId="urn:microsoft.com/office/officeart/2008/layout/LinedList"/>
    <dgm:cxn modelId="{52F39E74-4C7D-400A-9EAE-C682AB808B60}" type="presParOf" srcId="{B9E6DFC5-EA46-4B5A-A19D-5C88426C63D0}" destId="{3CAA807E-29EA-4F6F-BE5F-80F7B93177C3}" srcOrd="5" destOrd="0" presId="urn:microsoft.com/office/officeart/2008/layout/LinedList"/>
    <dgm:cxn modelId="{019CB88D-06C3-41B5-9FC9-9C56BC6859E1}" type="presParOf" srcId="{3CAA807E-29EA-4F6F-BE5F-80F7B93177C3}" destId="{FB49B92C-B9A5-4FE8-9CBA-9E86F6B234B3}" srcOrd="0" destOrd="0" presId="urn:microsoft.com/office/officeart/2008/layout/LinedList"/>
    <dgm:cxn modelId="{0E9F970A-37B0-4B06-8999-2047928118BA}" type="presParOf" srcId="{3CAA807E-29EA-4F6F-BE5F-80F7B93177C3}" destId="{B424D9A5-499C-4C8B-A491-0B92F44FD296}" srcOrd="1" destOrd="0" presId="urn:microsoft.com/office/officeart/2008/layout/LinedList"/>
    <dgm:cxn modelId="{D5BAC846-C406-42D7-9E22-AFAC4BEABB47}" type="presParOf" srcId="{B9E6DFC5-EA46-4B5A-A19D-5C88426C63D0}" destId="{C78A9737-1529-4F4C-86B3-8A97C8901022}" srcOrd="6" destOrd="0" presId="urn:microsoft.com/office/officeart/2008/layout/LinedList"/>
    <dgm:cxn modelId="{B69A0416-F72F-480E-AE14-51D08A010E69}" type="presParOf" srcId="{B9E6DFC5-EA46-4B5A-A19D-5C88426C63D0}" destId="{A5B5CB33-DE83-4FDA-9D8B-D1FFB4D84331}" srcOrd="7" destOrd="0" presId="urn:microsoft.com/office/officeart/2008/layout/LinedList"/>
    <dgm:cxn modelId="{AF623A3B-A7C1-4D1D-9B43-5EE984CF84A7}" type="presParOf" srcId="{A5B5CB33-DE83-4FDA-9D8B-D1FFB4D84331}" destId="{515FBAB6-C800-435F-AB9A-7829EF9D3B29}" srcOrd="0" destOrd="0" presId="urn:microsoft.com/office/officeart/2008/layout/LinedList"/>
    <dgm:cxn modelId="{B392583C-B110-4DE8-94EB-9BF5130F42D7}" type="presParOf" srcId="{A5B5CB33-DE83-4FDA-9D8B-D1FFB4D84331}" destId="{1C0569A8-8007-461B-AFE1-AE928976F780}" srcOrd="1" destOrd="0" presId="urn:microsoft.com/office/officeart/2008/layout/LinedList"/>
    <dgm:cxn modelId="{E36D3120-7199-4A57-BD67-4E7F0103B617}" type="presParOf" srcId="{B9E6DFC5-EA46-4B5A-A19D-5C88426C63D0}" destId="{F76BDF4D-34EF-44D6-89DA-BDF60A34A963}" srcOrd="8" destOrd="0" presId="urn:microsoft.com/office/officeart/2008/layout/LinedList"/>
    <dgm:cxn modelId="{820D992E-49FF-45B3-A216-8F3CEB704686}" type="presParOf" srcId="{B9E6DFC5-EA46-4B5A-A19D-5C88426C63D0}" destId="{C1755C50-0FBE-4609-AD96-BE24B1F3EE5D}" srcOrd="9" destOrd="0" presId="urn:microsoft.com/office/officeart/2008/layout/LinedList"/>
    <dgm:cxn modelId="{5B099D1E-5EE7-4BAE-9D96-EB269F7FC539}" type="presParOf" srcId="{C1755C50-0FBE-4609-AD96-BE24B1F3EE5D}" destId="{41E96115-C441-4258-8369-85715BADDE61}" srcOrd="0" destOrd="0" presId="urn:microsoft.com/office/officeart/2008/layout/LinedList"/>
    <dgm:cxn modelId="{015EE556-0305-4082-9716-C573A36D1820}" type="presParOf" srcId="{C1755C50-0FBE-4609-AD96-BE24B1F3EE5D}" destId="{3632F55E-0135-43D2-8844-C33FFD14619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7673E9-55AB-4C8E-91C9-D10DE4ED5D47}">
      <dsp:nvSpPr>
        <dsp:cNvPr id="0" name=""/>
        <dsp:cNvSpPr/>
      </dsp:nvSpPr>
      <dsp:spPr>
        <a:xfrm>
          <a:off x="0" y="483"/>
          <a:ext cx="484632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CB325E-FCC0-4A55-990E-E0CAD60ECC04}">
      <dsp:nvSpPr>
        <dsp:cNvPr id="0" name=""/>
        <dsp:cNvSpPr/>
      </dsp:nvSpPr>
      <dsp:spPr>
        <a:xfrm>
          <a:off x="0" y="483"/>
          <a:ext cx="4846320" cy="7916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b="0" i="0" kern="1200" baseline="0"/>
            <a:t>Single nurse working</a:t>
          </a:r>
          <a:endParaRPr lang="en-US" sz="2400" kern="1200"/>
        </a:p>
      </dsp:txBody>
      <dsp:txXfrm>
        <a:off x="0" y="483"/>
        <a:ext cx="4846320" cy="791677"/>
      </dsp:txXfrm>
    </dsp:sp>
    <dsp:sp modelId="{B5CF1D3B-AF7D-41BA-968D-4AA617AC177D}">
      <dsp:nvSpPr>
        <dsp:cNvPr id="0" name=""/>
        <dsp:cNvSpPr/>
      </dsp:nvSpPr>
      <dsp:spPr>
        <a:xfrm>
          <a:off x="0" y="792160"/>
          <a:ext cx="484632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29B2E2-1C9E-42C4-9AB8-7B4DC1D8D594}">
      <dsp:nvSpPr>
        <dsp:cNvPr id="0" name=""/>
        <dsp:cNvSpPr/>
      </dsp:nvSpPr>
      <dsp:spPr>
        <a:xfrm>
          <a:off x="0" y="792160"/>
          <a:ext cx="4846320" cy="7916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b="0" i="0" kern="1200" baseline="0" dirty="0"/>
            <a:t>Risk of cancelled clinics</a:t>
          </a:r>
          <a:endParaRPr lang="en-US" sz="2400" kern="1200" dirty="0"/>
        </a:p>
      </dsp:txBody>
      <dsp:txXfrm>
        <a:off x="0" y="792160"/>
        <a:ext cx="4846320" cy="791677"/>
      </dsp:txXfrm>
    </dsp:sp>
    <dsp:sp modelId="{86714F17-0E73-4D2F-9ABA-3C736F4B64C7}">
      <dsp:nvSpPr>
        <dsp:cNvPr id="0" name=""/>
        <dsp:cNvSpPr/>
      </dsp:nvSpPr>
      <dsp:spPr>
        <a:xfrm>
          <a:off x="0" y="1583837"/>
          <a:ext cx="484632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10E2CD-B5FD-4423-9130-609EB84B7CE0}">
      <dsp:nvSpPr>
        <dsp:cNvPr id="0" name=""/>
        <dsp:cNvSpPr/>
      </dsp:nvSpPr>
      <dsp:spPr>
        <a:xfrm>
          <a:off x="0" y="1583837"/>
          <a:ext cx="4846320" cy="7916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b="0" i="0" kern="1200" baseline="0" dirty="0"/>
            <a:t>Risk of failing service</a:t>
          </a:r>
          <a:endParaRPr lang="en-US" sz="2400" kern="1200" dirty="0"/>
        </a:p>
      </dsp:txBody>
      <dsp:txXfrm>
        <a:off x="0" y="1583837"/>
        <a:ext cx="4846320" cy="791677"/>
      </dsp:txXfrm>
    </dsp:sp>
    <dsp:sp modelId="{CF80F0D2-CA28-4E2F-8F52-344D135B7963}">
      <dsp:nvSpPr>
        <dsp:cNvPr id="0" name=""/>
        <dsp:cNvSpPr/>
      </dsp:nvSpPr>
      <dsp:spPr>
        <a:xfrm>
          <a:off x="0" y="2375514"/>
          <a:ext cx="484632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825C1D-A85F-41A3-AEC0-752EFD8D00BF}">
      <dsp:nvSpPr>
        <dsp:cNvPr id="0" name=""/>
        <dsp:cNvSpPr/>
      </dsp:nvSpPr>
      <dsp:spPr>
        <a:xfrm>
          <a:off x="0" y="2375514"/>
          <a:ext cx="4846320" cy="7916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b="0" i="0" kern="1200" baseline="0"/>
            <a:t>Breakdown in patient/family support</a:t>
          </a:r>
          <a:endParaRPr lang="en-US" sz="2400" kern="1200"/>
        </a:p>
      </dsp:txBody>
      <dsp:txXfrm>
        <a:off x="0" y="2375514"/>
        <a:ext cx="4846320" cy="791677"/>
      </dsp:txXfrm>
    </dsp:sp>
    <dsp:sp modelId="{BEAB36AE-733D-4C76-B466-9BC4D9FC375A}">
      <dsp:nvSpPr>
        <dsp:cNvPr id="0" name=""/>
        <dsp:cNvSpPr/>
      </dsp:nvSpPr>
      <dsp:spPr>
        <a:xfrm>
          <a:off x="0" y="3167191"/>
          <a:ext cx="484632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C6CA26-4032-49D1-B9B4-F46CDED19FF2}">
      <dsp:nvSpPr>
        <dsp:cNvPr id="0" name=""/>
        <dsp:cNvSpPr/>
      </dsp:nvSpPr>
      <dsp:spPr>
        <a:xfrm>
          <a:off x="0" y="3167191"/>
          <a:ext cx="4846320" cy="7916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b="0" i="0" kern="1200" baseline="0"/>
            <a:t>Risk of increased hospital admissions</a:t>
          </a:r>
          <a:endParaRPr lang="en-US" sz="2400" kern="1200"/>
        </a:p>
      </dsp:txBody>
      <dsp:txXfrm>
        <a:off x="0" y="3167191"/>
        <a:ext cx="4846320" cy="79167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AE516C-3236-4619-A618-5C9B3EB8AE12}">
      <dsp:nvSpPr>
        <dsp:cNvPr id="0" name=""/>
        <dsp:cNvSpPr/>
      </dsp:nvSpPr>
      <dsp:spPr>
        <a:xfrm>
          <a:off x="69757" y="1058512"/>
          <a:ext cx="791411" cy="791411"/>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EAB7FF-2E27-4B71-B02B-A6E082A1314A}">
      <dsp:nvSpPr>
        <dsp:cNvPr id="0" name=""/>
        <dsp:cNvSpPr/>
      </dsp:nvSpPr>
      <dsp:spPr>
        <a:xfrm>
          <a:off x="235953" y="1224709"/>
          <a:ext cx="459018" cy="45901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DEDF4E3-700C-498E-ABDB-CD30578BC694}">
      <dsp:nvSpPr>
        <dsp:cNvPr id="0" name=""/>
        <dsp:cNvSpPr/>
      </dsp:nvSpPr>
      <dsp:spPr>
        <a:xfrm>
          <a:off x="1030756" y="1058512"/>
          <a:ext cx="1865470" cy="791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GB" sz="1100" kern="1200"/>
            <a:t>WISE (WIRRAL, INDIVIDUAL, SAFE CARE, EVERY TIME)  IS AN AUDIT TOOL DEVELOPED BY WUTH AS A WAY OF MONITORING AND ASSESSING  CLINCIAL AREAS COMPLIANCE IN REALTION TO SPECIFIC KEY AREAS. IT IS BASED ON A MODEL USED IN OTHER HOSPITALS BUT ENCOMPASSES ADDITIONAL ELEMENTS TO ENSURE LOCAL POLICIES ARE ACCURATELY REFERENCED. </a:t>
          </a:r>
          <a:endParaRPr lang="en-US" sz="1100" kern="1200"/>
        </a:p>
      </dsp:txBody>
      <dsp:txXfrm>
        <a:off x="1030756" y="1058512"/>
        <a:ext cx="1865470" cy="791411"/>
      </dsp:txXfrm>
    </dsp:sp>
    <dsp:sp modelId="{52B08B43-7E58-44A9-8E3B-01A6A14FA12A}">
      <dsp:nvSpPr>
        <dsp:cNvPr id="0" name=""/>
        <dsp:cNvSpPr/>
      </dsp:nvSpPr>
      <dsp:spPr>
        <a:xfrm>
          <a:off x="3221271" y="1058512"/>
          <a:ext cx="791411" cy="791411"/>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FF2B8A-39BE-4816-8F54-8EAF9C10BE71}">
      <dsp:nvSpPr>
        <dsp:cNvPr id="0" name=""/>
        <dsp:cNvSpPr/>
      </dsp:nvSpPr>
      <dsp:spPr>
        <a:xfrm>
          <a:off x="3387467" y="1224709"/>
          <a:ext cx="459018" cy="45901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8001314-824D-461F-9F9E-7623C3F87079}">
      <dsp:nvSpPr>
        <dsp:cNvPr id="0" name=""/>
        <dsp:cNvSpPr/>
      </dsp:nvSpPr>
      <dsp:spPr>
        <a:xfrm>
          <a:off x="4182270" y="1058512"/>
          <a:ext cx="1865470" cy="791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GB" sz="1100" kern="1200"/>
            <a:t>THERE ARE 15 DIFFERENT ELEMENTS TO THE ED WISE AUDIT WHICH INCLUDES: PRESSURE ULCER CARE, SAFEGUARDING, IPC, MEDICATIONS MANAGEMENT, CORRIDOR CARE AND FALLS.</a:t>
          </a:r>
          <a:endParaRPr lang="en-US" sz="1100" kern="1200"/>
        </a:p>
      </dsp:txBody>
      <dsp:txXfrm>
        <a:off x="4182270" y="1058512"/>
        <a:ext cx="1865470" cy="791411"/>
      </dsp:txXfrm>
    </dsp:sp>
    <dsp:sp modelId="{3708468F-3909-491F-8024-E14A783589C7}">
      <dsp:nvSpPr>
        <dsp:cNvPr id="0" name=""/>
        <dsp:cNvSpPr/>
      </dsp:nvSpPr>
      <dsp:spPr>
        <a:xfrm>
          <a:off x="6372784" y="1058512"/>
          <a:ext cx="791411" cy="791411"/>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1CE561-6A53-4C35-90D6-287FFECE1683}">
      <dsp:nvSpPr>
        <dsp:cNvPr id="0" name=""/>
        <dsp:cNvSpPr/>
      </dsp:nvSpPr>
      <dsp:spPr>
        <a:xfrm>
          <a:off x="6538981" y="1224709"/>
          <a:ext cx="459018" cy="45901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2EE8A3F-33C9-4E12-9EFA-9A66E086B0E7}">
      <dsp:nvSpPr>
        <dsp:cNvPr id="0" name=""/>
        <dsp:cNvSpPr/>
      </dsp:nvSpPr>
      <dsp:spPr>
        <a:xfrm>
          <a:off x="7333784" y="1058512"/>
          <a:ext cx="1865470" cy="791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GB" sz="1100" kern="1200"/>
            <a:t>ACCORDING TO THE SCORING MATRIX - LEVEL 1 = RED, LEVEL 2 = AMBER AND LEVEL 3 = GREEN.</a:t>
          </a:r>
          <a:endParaRPr lang="en-US" sz="1100" kern="1200"/>
        </a:p>
      </dsp:txBody>
      <dsp:txXfrm>
        <a:off x="7333784" y="1058512"/>
        <a:ext cx="1865470" cy="7914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C8836D-1663-4B40-ABF9-3A726FD34DBF}">
      <dsp:nvSpPr>
        <dsp:cNvPr id="0" name=""/>
        <dsp:cNvSpPr/>
      </dsp:nvSpPr>
      <dsp:spPr>
        <a:xfrm>
          <a:off x="792099" y="1041819"/>
          <a:ext cx="1069678" cy="10696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C8BB41-7663-4381-ABCD-05A015ED1D15}">
      <dsp:nvSpPr>
        <dsp:cNvPr id="0" name=""/>
        <dsp:cNvSpPr/>
      </dsp:nvSpPr>
      <dsp:spPr>
        <a:xfrm>
          <a:off x="138406" y="2427409"/>
          <a:ext cx="2377064"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GB" sz="2000" kern="1200"/>
            <a:t>Open to talk to nurses (Check-Ins)</a:t>
          </a:r>
          <a:endParaRPr lang="en-US" sz="2000" kern="1200"/>
        </a:p>
      </dsp:txBody>
      <dsp:txXfrm>
        <a:off x="138406" y="2427409"/>
        <a:ext cx="2377064" cy="720000"/>
      </dsp:txXfrm>
    </dsp:sp>
    <dsp:sp modelId="{208CF953-9DFC-40C2-B7FE-7290C23B7512}">
      <dsp:nvSpPr>
        <dsp:cNvPr id="0" name=""/>
        <dsp:cNvSpPr/>
      </dsp:nvSpPr>
      <dsp:spPr>
        <a:xfrm>
          <a:off x="3585149" y="1041819"/>
          <a:ext cx="1069678" cy="10696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ACAD198-7389-45BD-8659-D3AF69203840}">
      <dsp:nvSpPr>
        <dsp:cNvPr id="0" name=""/>
        <dsp:cNvSpPr/>
      </dsp:nvSpPr>
      <dsp:spPr>
        <a:xfrm>
          <a:off x="2931457" y="2427409"/>
          <a:ext cx="2377064"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GB" sz="2000" kern="1200"/>
            <a:t>Create safe supportive environment</a:t>
          </a:r>
          <a:endParaRPr lang="en-US" sz="2000" kern="1200"/>
        </a:p>
      </dsp:txBody>
      <dsp:txXfrm>
        <a:off x="2931457" y="2427409"/>
        <a:ext cx="2377064" cy="720000"/>
      </dsp:txXfrm>
    </dsp:sp>
    <dsp:sp modelId="{D3B267E4-9D91-4967-BF81-E708B258AE5D}">
      <dsp:nvSpPr>
        <dsp:cNvPr id="0" name=""/>
        <dsp:cNvSpPr/>
      </dsp:nvSpPr>
      <dsp:spPr>
        <a:xfrm>
          <a:off x="6378200" y="1041819"/>
          <a:ext cx="1069678" cy="106967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DF833F-EA94-42ED-A1F0-623305DC1B92}">
      <dsp:nvSpPr>
        <dsp:cNvPr id="0" name=""/>
        <dsp:cNvSpPr/>
      </dsp:nvSpPr>
      <dsp:spPr>
        <a:xfrm>
          <a:off x="5724507" y="2427409"/>
          <a:ext cx="2377064"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GB" sz="2000" kern="1200"/>
            <a:t>Improve staff own personal development</a:t>
          </a:r>
          <a:endParaRPr lang="en-US" sz="2000" kern="1200"/>
        </a:p>
      </dsp:txBody>
      <dsp:txXfrm>
        <a:off x="5724507" y="2427409"/>
        <a:ext cx="2377064" cy="720000"/>
      </dsp:txXfrm>
    </dsp:sp>
    <dsp:sp modelId="{6C50FD00-5DA3-4E1B-87CC-7FACC375F208}">
      <dsp:nvSpPr>
        <dsp:cNvPr id="0" name=""/>
        <dsp:cNvSpPr/>
      </dsp:nvSpPr>
      <dsp:spPr>
        <a:xfrm>
          <a:off x="9171250" y="1041819"/>
          <a:ext cx="1069678" cy="106967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6B45CAF-3935-4409-B45F-7C6B590C5611}">
      <dsp:nvSpPr>
        <dsp:cNvPr id="0" name=""/>
        <dsp:cNvSpPr/>
      </dsp:nvSpPr>
      <dsp:spPr>
        <a:xfrm>
          <a:off x="8517558" y="2427409"/>
          <a:ext cx="2377064"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GB" sz="2000" kern="1200"/>
            <a:t>Opportunity to support patients</a:t>
          </a:r>
          <a:endParaRPr lang="en-US" sz="2000" kern="1200"/>
        </a:p>
      </dsp:txBody>
      <dsp:txXfrm>
        <a:off x="8517558" y="2427409"/>
        <a:ext cx="2377064"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3026A0-4FAB-47C8-91A0-DEE0DFDEAF2A}">
      <dsp:nvSpPr>
        <dsp:cNvPr id="0" name=""/>
        <dsp:cNvSpPr/>
      </dsp:nvSpPr>
      <dsp:spPr>
        <a:xfrm>
          <a:off x="0" y="447"/>
          <a:ext cx="5338562" cy="4992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4D5664-80B6-4ED5-A38F-6A5CF8CA1095}">
      <dsp:nvSpPr>
        <dsp:cNvPr id="0" name=""/>
        <dsp:cNvSpPr/>
      </dsp:nvSpPr>
      <dsp:spPr>
        <a:xfrm>
          <a:off x="15103" y="11681"/>
          <a:ext cx="27460" cy="274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39EBA2-4F23-4014-BC6F-F6787E8FACF6}">
      <dsp:nvSpPr>
        <dsp:cNvPr id="0" name=""/>
        <dsp:cNvSpPr/>
      </dsp:nvSpPr>
      <dsp:spPr>
        <a:xfrm>
          <a:off x="57667" y="447"/>
          <a:ext cx="5021335" cy="1597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9093" tIns="169093" rIns="169093" bIns="169093" numCol="1" spcCol="1270" anchor="ctr" anchorCtr="0">
          <a:noAutofit/>
        </a:bodyPr>
        <a:lstStyle/>
        <a:p>
          <a:pPr marL="0" lvl="0" indent="0" algn="l" defTabSz="622300">
            <a:lnSpc>
              <a:spcPct val="100000"/>
            </a:lnSpc>
            <a:spcBef>
              <a:spcPct val="0"/>
            </a:spcBef>
            <a:spcAft>
              <a:spcPct val="35000"/>
            </a:spcAft>
            <a:buNone/>
          </a:pPr>
          <a:r>
            <a:rPr lang="en-US" sz="1400" b="0" i="0" kern="1200"/>
            <a:t>Taking part in quality and service improvement can help develop important professional and leadership skills, as well as improve care. Effective improvement relies on collaborative working, effective communication, productive working relationships and above all enthusiasm, perseverance and good project management skills, all of which are excellent team leader skills.</a:t>
          </a:r>
          <a:endParaRPr lang="en-US" sz="1400" kern="1200"/>
        </a:p>
      </dsp:txBody>
      <dsp:txXfrm>
        <a:off x="57667" y="447"/>
        <a:ext cx="5021335" cy="1597726"/>
      </dsp:txXfrm>
    </dsp:sp>
    <dsp:sp modelId="{8FCF3382-4779-4CA3-9B49-18A2BA9815EA}">
      <dsp:nvSpPr>
        <dsp:cNvPr id="0" name=""/>
        <dsp:cNvSpPr/>
      </dsp:nvSpPr>
      <dsp:spPr>
        <a:xfrm>
          <a:off x="0" y="1822416"/>
          <a:ext cx="5338562" cy="4992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77EA21-49C7-4A1E-87DA-4B49719CAC10}">
      <dsp:nvSpPr>
        <dsp:cNvPr id="0" name=""/>
        <dsp:cNvSpPr/>
      </dsp:nvSpPr>
      <dsp:spPr>
        <a:xfrm>
          <a:off x="15103" y="1833650"/>
          <a:ext cx="27460" cy="274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F32615-135D-46B9-9A11-9E3974891579}">
      <dsp:nvSpPr>
        <dsp:cNvPr id="0" name=""/>
        <dsp:cNvSpPr/>
      </dsp:nvSpPr>
      <dsp:spPr>
        <a:xfrm>
          <a:off x="57667" y="1822416"/>
          <a:ext cx="5021335" cy="1597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9093" tIns="169093" rIns="169093" bIns="169093" numCol="1" spcCol="1270" anchor="ctr" anchorCtr="0">
          <a:noAutofit/>
        </a:bodyPr>
        <a:lstStyle/>
        <a:p>
          <a:pPr marL="0" lvl="0" indent="0" algn="l" defTabSz="622300">
            <a:lnSpc>
              <a:spcPct val="100000"/>
            </a:lnSpc>
            <a:spcBef>
              <a:spcPct val="0"/>
            </a:spcBef>
            <a:spcAft>
              <a:spcPct val="35000"/>
            </a:spcAft>
            <a:buNone/>
          </a:pPr>
          <a:r>
            <a:rPr lang="en-US" sz="1400" b="0" i="0" kern="1200"/>
            <a:t>To support your personal and professional development, everyone will complete a short improvement project using the WUTH model of improvement. This is an opportunity to gain specific tools, assistance and tailored support whilst you build confidence and learn new skills.</a:t>
          </a:r>
          <a:endParaRPr lang="en-US" sz="1400" kern="1200"/>
        </a:p>
      </dsp:txBody>
      <dsp:txXfrm>
        <a:off x="57667" y="1822416"/>
        <a:ext cx="5021335" cy="1597726"/>
      </dsp:txXfrm>
    </dsp:sp>
    <dsp:sp modelId="{68C0B129-3804-42FD-83FE-914FD6995935}">
      <dsp:nvSpPr>
        <dsp:cNvPr id="0" name=""/>
        <dsp:cNvSpPr/>
      </dsp:nvSpPr>
      <dsp:spPr>
        <a:xfrm>
          <a:off x="0" y="3644385"/>
          <a:ext cx="5338562" cy="4992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C1251A-C2CB-4A34-865C-0E92C17056C4}">
      <dsp:nvSpPr>
        <dsp:cNvPr id="0" name=""/>
        <dsp:cNvSpPr/>
      </dsp:nvSpPr>
      <dsp:spPr>
        <a:xfrm>
          <a:off x="15103" y="3655619"/>
          <a:ext cx="27460" cy="2746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5DE8D6-0C12-4DD7-9B54-E353150E8524}">
      <dsp:nvSpPr>
        <dsp:cNvPr id="0" name=""/>
        <dsp:cNvSpPr/>
      </dsp:nvSpPr>
      <dsp:spPr>
        <a:xfrm>
          <a:off x="57667" y="3644385"/>
          <a:ext cx="5021335" cy="1597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9093" tIns="169093" rIns="169093" bIns="169093" numCol="1" spcCol="1270" anchor="ctr" anchorCtr="0">
          <a:noAutofit/>
        </a:bodyPr>
        <a:lstStyle/>
        <a:p>
          <a:pPr marL="0" lvl="0" indent="0" algn="l" defTabSz="622300">
            <a:lnSpc>
              <a:spcPct val="100000"/>
            </a:lnSpc>
            <a:spcBef>
              <a:spcPct val="0"/>
            </a:spcBef>
            <a:spcAft>
              <a:spcPct val="35000"/>
            </a:spcAft>
            <a:buNone/>
          </a:pPr>
          <a:r>
            <a:rPr lang="en-US" sz="1400" b="0" i="0" kern="1200"/>
            <a:t>Please rest assured, the chosen project should be something manageable and achievable – it is an opportunity to flex leadership and project management skills in a supportive and developmental environment.</a:t>
          </a:r>
          <a:endParaRPr lang="en-US" sz="1400" kern="1200"/>
        </a:p>
      </dsp:txBody>
      <dsp:txXfrm>
        <a:off x="57667" y="3644385"/>
        <a:ext cx="5021335" cy="15977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5C32BF-DD04-4062-ABFB-52C35BAF48A2}">
      <dsp:nvSpPr>
        <dsp:cNvPr id="0" name=""/>
        <dsp:cNvSpPr/>
      </dsp:nvSpPr>
      <dsp:spPr>
        <a:xfrm>
          <a:off x="0" y="2700"/>
          <a:ext cx="6291714"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476C7D-949A-42F5-BC7C-6D3D3B825557}">
      <dsp:nvSpPr>
        <dsp:cNvPr id="0" name=""/>
        <dsp:cNvSpPr/>
      </dsp:nvSpPr>
      <dsp:spPr>
        <a:xfrm>
          <a:off x="0" y="2700"/>
          <a:ext cx="6291714" cy="1841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a:t>OGD-camara inserted into the mouth, down the oesophagus into the stomach</a:t>
          </a:r>
          <a:endParaRPr lang="en-US" sz="2300" kern="1200"/>
        </a:p>
      </dsp:txBody>
      <dsp:txXfrm>
        <a:off x="0" y="2700"/>
        <a:ext cx="6291714" cy="1841777"/>
      </dsp:txXfrm>
    </dsp:sp>
    <dsp:sp modelId="{E116AFD7-1880-46DE-B1BA-92A5C46726E5}">
      <dsp:nvSpPr>
        <dsp:cNvPr id="0" name=""/>
        <dsp:cNvSpPr/>
      </dsp:nvSpPr>
      <dsp:spPr>
        <a:xfrm>
          <a:off x="0" y="1844478"/>
          <a:ext cx="6291714"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811857-2CBB-456C-8895-5B763E5BE82E}">
      <dsp:nvSpPr>
        <dsp:cNvPr id="0" name=""/>
        <dsp:cNvSpPr/>
      </dsp:nvSpPr>
      <dsp:spPr>
        <a:xfrm>
          <a:off x="0" y="1844478"/>
          <a:ext cx="6291714" cy="1841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a:t>Colonoscopy/Flex-sigmoidoscopy-camara inserted in the rectum along into the bowel </a:t>
          </a:r>
          <a:endParaRPr lang="en-US" sz="2300" kern="1200"/>
        </a:p>
      </dsp:txBody>
      <dsp:txXfrm>
        <a:off x="0" y="1844478"/>
        <a:ext cx="6291714" cy="1841777"/>
      </dsp:txXfrm>
    </dsp:sp>
    <dsp:sp modelId="{411D2E23-2530-45E5-B80D-487C4B6DC443}">
      <dsp:nvSpPr>
        <dsp:cNvPr id="0" name=""/>
        <dsp:cNvSpPr/>
      </dsp:nvSpPr>
      <dsp:spPr>
        <a:xfrm>
          <a:off x="0" y="3686256"/>
          <a:ext cx="6291714"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06D827-D7F8-46EF-B73B-8A723E6A626E}">
      <dsp:nvSpPr>
        <dsp:cNvPr id="0" name=""/>
        <dsp:cNvSpPr/>
      </dsp:nvSpPr>
      <dsp:spPr>
        <a:xfrm>
          <a:off x="0" y="3686256"/>
          <a:ext cx="6291714" cy="1841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a:t>ERCP-</a:t>
          </a:r>
          <a:r>
            <a:rPr lang="en-GB" sz="2300" b="0" i="0" kern="1200"/>
            <a:t>Endoscopic retrograde cholangiopancreatography-camara inserted through the mouth, into the oesophagus, the stomach, the </a:t>
          </a:r>
          <a:r>
            <a:rPr lang="en-GB" sz="2300" i="0" kern="1200"/>
            <a:t>duodenum </a:t>
          </a:r>
          <a:r>
            <a:rPr lang="en-GB" sz="2300" b="0" i="0" kern="1200"/>
            <a:t>(here they can view the common bile duct and pancreatic duct)</a:t>
          </a:r>
          <a:endParaRPr lang="en-US" sz="2300" kern="1200"/>
        </a:p>
      </dsp:txBody>
      <dsp:txXfrm>
        <a:off x="0" y="3686256"/>
        <a:ext cx="6291714" cy="184177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D81400-E031-42E0-B7F9-B2ABE7105438}">
      <dsp:nvSpPr>
        <dsp:cNvPr id="0" name=""/>
        <dsp:cNvSpPr/>
      </dsp:nvSpPr>
      <dsp:spPr>
        <a:xfrm>
          <a:off x="0" y="531"/>
          <a:ext cx="105156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7A0D37-2DF6-4DF4-8F5C-5914363D1925}">
      <dsp:nvSpPr>
        <dsp:cNvPr id="0" name=""/>
        <dsp:cNvSpPr/>
      </dsp:nvSpPr>
      <dsp:spPr>
        <a:xfrm>
          <a:off x="0" y="53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a:t>OGD-is the most common procedure where patients are required to become inpatient, could be from simple to serious:</a:t>
          </a:r>
          <a:endParaRPr lang="en-US" sz="2400" kern="1200"/>
        </a:p>
      </dsp:txBody>
      <dsp:txXfrm>
        <a:off x="0" y="531"/>
        <a:ext cx="10515600" cy="870055"/>
      </dsp:txXfrm>
    </dsp:sp>
    <dsp:sp modelId="{CAA6AE36-0747-49EA-B8EF-54F9CE29E319}">
      <dsp:nvSpPr>
        <dsp:cNvPr id="0" name=""/>
        <dsp:cNvSpPr/>
      </dsp:nvSpPr>
      <dsp:spPr>
        <a:xfrm>
          <a:off x="0" y="870586"/>
          <a:ext cx="10515600" cy="0"/>
        </a:xfrm>
        <a:prstGeom prst="line">
          <a:avLst/>
        </a:prstGeom>
        <a:solidFill>
          <a:schemeClr val="accent5">
            <a:hueOff val="-1689636"/>
            <a:satOff val="-4355"/>
            <a:lumOff val="-2941"/>
            <a:alphaOff val="0"/>
          </a:schemeClr>
        </a:solidFill>
        <a:ln w="12700" cap="flat" cmpd="sng" algn="ctr">
          <a:solidFill>
            <a:schemeClr val="accent5">
              <a:hueOff val="-1689636"/>
              <a:satOff val="-4355"/>
              <a:lumOff val="-294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A127ED-FDED-4377-AC38-09A1CEFBE235}">
      <dsp:nvSpPr>
        <dsp:cNvPr id="0" name=""/>
        <dsp:cNvSpPr/>
      </dsp:nvSpPr>
      <dsp:spPr>
        <a:xfrm>
          <a:off x="0" y="87058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a:t>They have had sedation, live alone, and need observing overnight.</a:t>
          </a:r>
          <a:endParaRPr lang="en-US" sz="2400" kern="1200"/>
        </a:p>
      </dsp:txBody>
      <dsp:txXfrm>
        <a:off x="0" y="870586"/>
        <a:ext cx="10515600" cy="870055"/>
      </dsp:txXfrm>
    </dsp:sp>
    <dsp:sp modelId="{9A0A24C4-6CAA-4EF2-B148-BAA81BED7A85}">
      <dsp:nvSpPr>
        <dsp:cNvPr id="0" name=""/>
        <dsp:cNvSpPr/>
      </dsp:nvSpPr>
      <dsp:spPr>
        <a:xfrm>
          <a:off x="0" y="1740641"/>
          <a:ext cx="10515600" cy="0"/>
        </a:xfrm>
        <a:prstGeom prst="line">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59D96D-D244-4F82-AA3A-E2DC45C0C332}">
      <dsp:nvSpPr>
        <dsp:cNvPr id="0" name=""/>
        <dsp:cNvSpPr/>
      </dsp:nvSpPr>
      <dsp:spPr>
        <a:xfrm>
          <a:off x="0" y="174064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a:t>Active or high risk of bleed-from ulcers, varices-bulging veins in the oesophagus or a tear.</a:t>
          </a:r>
          <a:endParaRPr lang="en-US" sz="2400" kern="1200"/>
        </a:p>
      </dsp:txBody>
      <dsp:txXfrm>
        <a:off x="0" y="1740641"/>
        <a:ext cx="10515600" cy="870055"/>
      </dsp:txXfrm>
    </dsp:sp>
    <dsp:sp modelId="{0F6AB1C2-18C9-4149-8206-CA4727A11458}">
      <dsp:nvSpPr>
        <dsp:cNvPr id="0" name=""/>
        <dsp:cNvSpPr/>
      </dsp:nvSpPr>
      <dsp:spPr>
        <a:xfrm>
          <a:off x="0" y="2610696"/>
          <a:ext cx="10515600" cy="0"/>
        </a:xfrm>
        <a:prstGeom prst="line">
          <a:avLst/>
        </a:prstGeom>
        <a:solidFill>
          <a:schemeClr val="accent5">
            <a:hueOff val="-5068907"/>
            <a:satOff val="-13064"/>
            <a:lumOff val="-8824"/>
            <a:alphaOff val="0"/>
          </a:schemeClr>
        </a:solidFill>
        <a:ln w="12700" cap="flat" cmpd="sng" algn="ctr">
          <a:solidFill>
            <a:schemeClr val="accent5">
              <a:hueOff val="-5068907"/>
              <a:satOff val="-13064"/>
              <a:lumOff val="-882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33A63F-9D78-42F6-B52D-91E05E685C79}">
      <dsp:nvSpPr>
        <dsp:cNvPr id="0" name=""/>
        <dsp:cNvSpPr/>
      </dsp:nvSpPr>
      <dsp:spPr>
        <a:xfrm>
          <a:off x="0" y="261069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a:t>Need further investigations from unexpected findings-biopsies taken.</a:t>
          </a:r>
          <a:endParaRPr lang="en-US" sz="2400" kern="1200"/>
        </a:p>
      </dsp:txBody>
      <dsp:txXfrm>
        <a:off x="0" y="2610696"/>
        <a:ext cx="10515600" cy="870055"/>
      </dsp:txXfrm>
    </dsp:sp>
    <dsp:sp modelId="{9D146C9D-A3DB-4AD7-B89A-C336F4C08C5E}">
      <dsp:nvSpPr>
        <dsp:cNvPr id="0" name=""/>
        <dsp:cNvSpPr/>
      </dsp:nvSpPr>
      <dsp:spPr>
        <a:xfrm>
          <a:off x="0" y="3480751"/>
          <a:ext cx="10515600" cy="0"/>
        </a:xfrm>
        <a:prstGeom prst="lin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91F2E5-0CCA-414C-8D23-5A65C934DE9E}">
      <dsp:nvSpPr>
        <dsp:cNvPr id="0" name=""/>
        <dsp:cNvSpPr/>
      </dsp:nvSpPr>
      <dsp:spPr>
        <a:xfrm>
          <a:off x="0" y="348075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a:t>Need a blood or blood products transfused.</a:t>
          </a:r>
          <a:endParaRPr lang="en-US" sz="2400" kern="1200"/>
        </a:p>
      </dsp:txBody>
      <dsp:txXfrm>
        <a:off x="0" y="3480751"/>
        <a:ext cx="10515600" cy="87005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5F7C8-2CC8-4638-812A-8E4C329281D0}">
      <dsp:nvSpPr>
        <dsp:cNvPr id="0" name=""/>
        <dsp:cNvSpPr/>
      </dsp:nvSpPr>
      <dsp:spPr>
        <a:xfrm>
          <a:off x="0" y="0"/>
          <a:ext cx="6291714"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AC15DC-7189-45B8-8448-19DE2C479784}">
      <dsp:nvSpPr>
        <dsp:cNvPr id="0" name=""/>
        <dsp:cNvSpPr/>
      </dsp:nvSpPr>
      <dsp:spPr>
        <a:xfrm>
          <a:off x="0" y="0"/>
          <a:ext cx="6291714" cy="2765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GB" sz="3500" b="0" i="0" kern="1200"/>
            <a:t>From July to September 2023 there have been 38 patients who were transferred from our endoscopy unit to various other wards across the Trust.</a:t>
          </a:r>
          <a:endParaRPr lang="en-US" sz="3500" kern="1200"/>
        </a:p>
      </dsp:txBody>
      <dsp:txXfrm>
        <a:off x="0" y="0"/>
        <a:ext cx="6291714" cy="2765367"/>
      </dsp:txXfrm>
    </dsp:sp>
    <dsp:sp modelId="{945ED143-8F1F-4CC1-A513-783D3357FF03}">
      <dsp:nvSpPr>
        <dsp:cNvPr id="0" name=""/>
        <dsp:cNvSpPr/>
      </dsp:nvSpPr>
      <dsp:spPr>
        <a:xfrm>
          <a:off x="0" y="2765367"/>
          <a:ext cx="6291714"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224628-3C42-41E1-AE00-632D6447D452}">
      <dsp:nvSpPr>
        <dsp:cNvPr id="0" name=""/>
        <dsp:cNvSpPr/>
      </dsp:nvSpPr>
      <dsp:spPr>
        <a:xfrm>
          <a:off x="0" y="2765367"/>
          <a:ext cx="6291714" cy="2765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rtl="0">
            <a:lnSpc>
              <a:spcPct val="90000"/>
            </a:lnSpc>
            <a:spcBef>
              <a:spcPct val="0"/>
            </a:spcBef>
            <a:spcAft>
              <a:spcPct val="35000"/>
            </a:spcAft>
            <a:buNone/>
          </a:pPr>
          <a:r>
            <a:rPr lang="en-GB" sz="3500" b="0" i="0" kern="1200"/>
            <a:t>A breakdown of the wards</a:t>
          </a:r>
          <a:r>
            <a:rPr lang="en-GB" sz="3500" b="0" i="0" kern="1200">
              <a:latin typeface="Calibri Light" panose="020F0302020204030204"/>
            </a:rPr>
            <a:t> where</a:t>
          </a:r>
          <a:r>
            <a:rPr lang="en-GB" sz="3500" b="0" i="0" kern="1200"/>
            <a:t> these patients went</a:t>
          </a:r>
          <a:br>
            <a:rPr lang="en-GB" sz="3500" b="0" i="0" kern="1200"/>
          </a:br>
          <a:endParaRPr lang="en-US" sz="3500" kern="1200"/>
        </a:p>
      </dsp:txBody>
      <dsp:txXfrm>
        <a:off x="0" y="2765367"/>
        <a:ext cx="6291714" cy="276536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987045-ACC3-48AD-9703-E6C8DDB97EDD}">
      <dsp:nvSpPr>
        <dsp:cNvPr id="0" name=""/>
        <dsp:cNvSpPr/>
      </dsp:nvSpPr>
      <dsp:spPr>
        <a:xfrm>
          <a:off x="0" y="111050"/>
          <a:ext cx="1966160" cy="117969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b="0" i="0" kern="1200"/>
            <a:t>Ward 36 (now ward </a:t>
          </a:r>
          <a:r>
            <a:rPr lang="en-GB" sz="2300" kern="1200"/>
            <a:t>33 Gastro) 12</a:t>
          </a:r>
          <a:endParaRPr lang="en-US" sz="2300" kern="1200"/>
        </a:p>
      </dsp:txBody>
      <dsp:txXfrm>
        <a:off x="0" y="111050"/>
        <a:ext cx="1966160" cy="1179696"/>
      </dsp:txXfrm>
    </dsp:sp>
    <dsp:sp modelId="{1FCBE1CF-434E-442C-A464-AE8FC1F7C172}">
      <dsp:nvSpPr>
        <dsp:cNvPr id="0" name=""/>
        <dsp:cNvSpPr/>
      </dsp:nvSpPr>
      <dsp:spPr>
        <a:xfrm>
          <a:off x="2162776" y="111050"/>
          <a:ext cx="1966160" cy="1179696"/>
        </a:xfrm>
        <a:prstGeom prst="rect">
          <a:avLst/>
        </a:prstGeom>
        <a:solidFill>
          <a:schemeClr val="accent2">
            <a:hueOff val="-161707"/>
            <a:satOff val="-9325"/>
            <a:lumOff val="9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b="0" i="0" kern="1200"/>
            <a:t>Acute Medical Unit </a:t>
          </a:r>
          <a:r>
            <a:rPr lang="en-GB" sz="2300" kern="1200"/>
            <a:t>6</a:t>
          </a:r>
          <a:endParaRPr lang="en-US" sz="2300" kern="1200"/>
        </a:p>
      </dsp:txBody>
      <dsp:txXfrm>
        <a:off x="2162776" y="111050"/>
        <a:ext cx="1966160" cy="1179696"/>
      </dsp:txXfrm>
    </dsp:sp>
    <dsp:sp modelId="{D8BD908A-1FB6-4CDC-A118-6567F5DD1CCD}">
      <dsp:nvSpPr>
        <dsp:cNvPr id="0" name=""/>
        <dsp:cNvSpPr/>
      </dsp:nvSpPr>
      <dsp:spPr>
        <a:xfrm>
          <a:off x="4325553" y="111050"/>
          <a:ext cx="1966160" cy="1179696"/>
        </a:xfrm>
        <a:prstGeom prst="rect">
          <a:avLst/>
        </a:prstGeom>
        <a:solidFill>
          <a:schemeClr val="accent2">
            <a:hueOff val="-323414"/>
            <a:satOff val="-18651"/>
            <a:lumOff val="19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b="0" i="0" kern="1200"/>
            <a:t>Ward 37/38= 8</a:t>
          </a:r>
          <a:endParaRPr lang="en-US" sz="2300" kern="1200"/>
        </a:p>
      </dsp:txBody>
      <dsp:txXfrm>
        <a:off x="4325553" y="111050"/>
        <a:ext cx="1966160" cy="1179696"/>
      </dsp:txXfrm>
    </dsp:sp>
    <dsp:sp modelId="{F5FA8C35-3E1F-4980-89F9-10D76FFEBE3D}">
      <dsp:nvSpPr>
        <dsp:cNvPr id="0" name=""/>
        <dsp:cNvSpPr/>
      </dsp:nvSpPr>
      <dsp:spPr>
        <a:xfrm>
          <a:off x="0" y="1487363"/>
          <a:ext cx="1966160" cy="1179696"/>
        </a:xfrm>
        <a:prstGeom prst="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b="0" i="0" kern="1200"/>
            <a:t>Surgical Emergency Unit 2</a:t>
          </a:r>
          <a:endParaRPr lang="en-US" sz="2300" kern="1200"/>
        </a:p>
      </dsp:txBody>
      <dsp:txXfrm>
        <a:off x="0" y="1487363"/>
        <a:ext cx="1966160" cy="1179696"/>
      </dsp:txXfrm>
    </dsp:sp>
    <dsp:sp modelId="{B6504F85-8954-438E-9FAF-2F79B950DD67}">
      <dsp:nvSpPr>
        <dsp:cNvPr id="0" name=""/>
        <dsp:cNvSpPr/>
      </dsp:nvSpPr>
      <dsp:spPr>
        <a:xfrm>
          <a:off x="2162776" y="1487363"/>
          <a:ext cx="1966160" cy="1179696"/>
        </a:xfrm>
        <a:prstGeom prst="rect">
          <a:avLst/>
        </a:prstGeom>
        <a:solidFill>
          <a:schemeClr val="accent2">
            <a:hueOff val="-646828"/>
            <a:satOff val="-37301"/>
            <a:lumOff val="38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b="0" i="0" kern="1200"/>
            <a:t>Medical Short Stay Ward 2</a:t>
          </a:r>
          <a:endParaRPr lang="en-US" sz="2300" kern="1200"/>
        </a:p>
      </dsp:txBody>
      <dsp:txXfrm>
        <a:off x="2162776" y="1487363"/>
        <a:ext cx="1966160" cy="1179696"/>
      </dsp:txXfrm>
    </dsp:sp>
    <dsp:sp modelId="{C69FAB3F-C973-4FE9-879E-69E5502435F7}">
      <dsp:nvSpPr>
        <dsp:cNvPr id="0" name=""/>
        <dsp:cNvSpPr/>
      </dsp:nvSpPr>
      <dsp:spPr>
        <a:xfrm>
          <a:off x="4325553" y="1487363"/>
          <a:ext cx="1966160" cy="1179696"/>
        </a:xfrm>
        <a:prstGeom prst="rect">
          <a:avLst/>
        </a:prstGeom>
        <a:solidFill>
          <a:schemeClr val="accent2">
            <a:hueOff val="-808535"/>
            <a:satOff val="-46627"/>
            <a:lumOff val="47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b="0" i="0" kern="1200"/>
            <a:t>Ward 27 1</a:t>
          </a:r>
          <a:endParaRPr lang="en-US" sz="2300" kern="1200"/>
        </a:p>
      </dsp:txBody>
      <dsp:txXfrm>
        <a:off x="4325553" y="1487363"/>
        <a:ext cx="1966160" cy="1179696"/>
      </dsp:txXfrm>
    </dsp:sp>
    <dsp:sp modelId="{42D500A0-0AF5-4223-949E-EEE1785DC051}">
      <dsp:nvSpPr>
        <dsp:cNvPr id="0" name=""/>
        <dsp:cNvSpPr/>
      </dsp:nvSpPr>
      <dsp:spPr>
        <a:xfrm>
          <a:off x="0" y="2863675"/>
          <a:ext cx="1966160" cy="1179696"/>
        </a:xfrm>
        <a:prstGeom prst="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b="0" i="0" kern="1200"/>
            <a:t>Intensive Treatment Unit 1</a:t>
          </a:r>
          <a:endParaRPr lang="en-US" sz="2300" kern="1200"/>
        </a:p>
      </dsp:txBody>
      <dsp:txXfrm>
        <a:off x="0" y="2863675"/>
        <a:ext cx="1966160" cy="1179696"/>
      </dsp:txXfrm>
    </dsp:sp>
    <dsp:sp modelId="{02F1AE4B-0A61-40AF-BFDF-2F6402E0DB39}">
      <dsp:nvSpPr>
        <dsp:cNvPr id="0" name=""/>
        <dsp:cNvSpPr/>
      </dsp:nvSpPr>
      <dsp:spPr>
        <a:xfrm>
          <a:off x="2162776" y="2863675"/>
          <a:ext cx="1966160" cy="1179696"/>
        </a:xfrm>
        <a:prstGeom prst="rect">
          <a:avLst/>
        </a:prstGeom>
        <a:solidFill>
          <a:schemeClr val="accent2">
            <a:hueOff val="-1131949"/>
            <a:satOff val="-65277"/>
            <a:lumOff val="67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b="0" i="0" kern="1200"/>
            <a:t>Ward 33 1 General Medicine</a:t>
          </a:r>
          <a:endParaRPr lang="en-US" sz="2300" kern="1200"/>
        </a:p>
      </dsp:txBody>
      <dsp:txXfrm>
        <a:off x="2162776" y="2863675"/>
        <a:ext cx="1966160" cy="1179696"/>
      </dsp:txXfrm>
    </dsp:sp>
    <dsp:sp modelId="{67B17C5A-C897-437F-8649-F5781595AE22}">
      <dsp:nvSpPr>
        <dsp:cNvPr id="0" name=""/>
        <dsp:cNvSpPr/>
      </dsp:nvSpPr>
      <dsp:spPr>
        <a:xfrm>
          <a:off x="4325553" y="2863675"/>
          <a:ext cx="1966160" cy="1179696"/>
        </a:xfrm>
        <a:prstGeom prst="rect">
          <a:avLst/>
        </a:prstGeom>
        <a:solidFill>
          <a:schemeClr val="accent2">
            <a:hueOff val="-1293656"/>
            <a:satOff val="-74603"/>
            <a:lumOff val="76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b="0" i="0" kern="1200"/>
            <a:t>Urgent Medical Acute Care 1</a:t>
          </a:r>
          <a:endParaRPr lang="en-US" sz="2300" kern="1200"/>
        </a:p>
      </dsp:txBody>
      <dsp:txXfrm>
        <a:off x="4325553" y="2863675"/>
        <a:ext cx="1966160" cy="1179696"/>
      </dsp:txXfrm>
    </dsp:sp>
    <dsp:sp modelId="{384E447D-9A77-45F3-9439-25AD89B7AAE6}">
      <dsp:nvSpPr>
        <dsp:cNvPr id="0" name=""/>
        <dsp:cNvSpPr/>
      </dsp:nvSpPr>
      <dsp:spPr>
        <a:xfrm>
          <a:off x="2162776" y="4239987"/>
          <a:ext cx="1966160" cy="1179696"/>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b="0" i="0" kern="1200"/>
            <a:t>Ward 20/21/24/26= 4 </a:t>
          </a:r>
          <a:endParaRPr lang="en-US" sz="2300" kern="1200"/>
        </a:p>
      </dsp:txBody>
      <dsp:txXfrm>
        <a:off x="2162776" y="4239987"/>
        <a:ext cx="1966160" cy="117969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53729D-6E8D-4126-B26D-22F01CAF439A}">
      <dsp:nvSpPr>
        <dsp:cNvPr id="0" name=""/>
        <dsp:cNvSpPr/>
      </dsp:nvSpPr>
      <dsp:spPr>
        <a:xfrm>
          <a:off x="0" y="2700"/>
          <a:ext cx="6291714"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00E704-AD8C-46B6-BF53-23765E8FE175}">
      <dsp:nvSpPr>
        <dsp:cNvPr id="0" name=""/>
        <dsp:cNvSpPr/>
      </dsp:nvSpPr>
      <dsp:spPr>
        <a:xfrm>
          <a:off x="0" y="2700"/>
          <a:ext cx="6291714" cy="920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b="0" i="0" kern="1200"/>
            <a:t>12/13 patients a month</a:t>
          </a:r>
          <a:endParaRPr lang="en-US" sz="2500" kern="1200"/>
        </a:p>
      </dsp:txBody>
      <dsp:txXfrm>
        <a:off x="0" y="2700"/>
        <a:ext cx="6291714" cy="920888"/>
      </dsp:txXfrm>
    </dsp:sp>
    <dsp:sp modelId="{1E17948C-DB3B-4A2D-9AFD-C0E1D437C16D}">
      <dsp:nvSpPr>
        <dsp:cNvPr id="0" name=""/>
        <dsp:cNvSpPr/>
      </dsp:nvSpPr>
      <dsp:spPr>
        <a:xfrm>
          <a:off x="0" y="923589"/>
          <a:ext cx="6291714"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8B28C2-A5E8-48AE-88B5-05D16C137AC5}">
      <dsp:nvSpPr>
        <dsp:cNvPr id="0" name=""/>
        <dsp:cNvSpPr/>
      </dsp:nvSpPr>
      <dsp:spPr>
        <a:xfrm>
          <a:off x="0" y="923589"/>
          <a:ext cx="6291714" cy="920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b="0" i="0" kern="1200"/>
            <a:t>=2-3 patients a week</a:t>
          </a:r>
          <a:endParaRPr lang="en-US" sz="2500" kern="1200"/>
        </a:p>
      </dsp:txBody>
      <dsp:txXfrm>
        <a:off x="0" y="923589"/>
        <a:ext cx="6291714" cy="920888"/>
      </dsp:txXfrm>
    </dsp:sp>
    <dsp:sp modelId="{383023ED-A550-4D72-850F-01655C019237}">
      <dsp:nvSpPr>
        <dsp:cNvPr id="0" name=""/>
        <dsp:cNvSpPr/>
      </dsp:nvSpPr>
      <dsp:spPr>
        <a:xfrm>
          <a:off x="0" y="1844478"/>
          <a:ext cx="6291714"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15E6DA-7817-4208-A6CC-54269F996FEA}">
      <dsp:nvSpPr>
        <dsp:cNvPr id="0" name=""/>
        <dsp:cNvSpPr/>
      </dsp:nvSpPr>
      <dsp:spPr>
        <a:xfrm>
          <a:off x="0" y="1844478"/>
          <a:ext cx="6291714" cy="920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b="0" i="0" kern="1200"/>
            <a:t>=approximately an hour a week for the junior Dr to be away from the ward.</a:t>
          </a:r>
          <a:endParaRPr lang="en-US" sz="2500" kern="1200"/>
        </a:p>
      </dsp:txBody>
      <dsp:txXfrm>
        <a:off x="0" y="1844478"/>
        <a:ext cx="6291714" cy="920888"/>
      </dsp:txXfrm>
    </dsp:sp>
    <dsp:sp modelId="{EF67BFD8-4CA9-4136-98D1-C748B57854EC}">
      <dsp:nvSpPr>
        <dsp:cNvPr id="0" name=""/>
        <dsp:cNvSpPr/>
      </dsp:nvSpPr>
      <dsp:spPr>
        <a:xfrm>
          <a:off x="0" y="2765367"/>
          <a:ext cx="6291714"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44DF07-600B-4391-B78F-E3B32FA0EC84}">
      <dsp:nvSpPr>
        <dsp:cNvPr id="0" name=""/>
        <dsp:cNvSpPr/>
      </dsp:nvSpPr>
      <dsp:spPr>
        <a:xfrm>
          <a:off x="0" y="2765367"/>
          <a:ext cx="6291714" cy="920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b="0" i="0" kern="1200"/>
            <a:t>I looked at the 12 patients who were transferred to ward 36, out of that 12,:</a:t>
          </a:r>
          <a:endParaRPr lang="en-US" sz="2500" kern="1200"/>
        </a:p>
      </dsp:txBody>
      <dsp:txXfrm>
        <a:off x="0" y="2765367"/>
        <a:ext cx="6291714" cy="920888"/>
      </dsp:txXfrm>
    </dsp:sp>
    <dsp:sp modelId="{18BD6211-90DE-4B21-83A0-2A15FFF57DC2}">
      <dsp:nvSpPr>
        <dsp:cNvPr id="0" name=""/>
        <dsp:cNvSpPr/>
      </dsp:nvSpPr>
      <dsp:spPr>
        <a:xfrm>
          <a:off x="0" y="3686256"/>
          <a:ext cx="6291714"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38571F-F479-4BBA-84AE-CAB49C8C70EB}">
      <dsp:nvSpPr>
        <dsp:cNvPr id="0" name=""/>
        <dsp:cNvSpPr/>
      </dsp:nvSpPr>
      <dsp:spPr>
        <a:xfrm>
          <a:off x="0" y="3686256"/>
          <a:ext cx="6291714" cy="920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b="0" i="0" kern="1200"/>
            <a:t>2 patients had been clerked in before 17.00hrs</a:t>
          </a:r>
          <a:endParaRPr lang="en-US" sz="2500" kern="1200"/>
        </a:p>
      </dsp:txBody>
      <dsp:txXfrm>
        <a:off x="0" y="3686256"/>
        <a:ext cx="6291714" cy="920888"/>
      </dsp:txXfrm>
    </dsp:sp>
    <dsp:sp modelId="{1D9E0832-F1EA-4214-B17A-D3EEBE71D075}">
      <dsp:nvSpPr>
        <dsp:cNvPr id="0" name=""/>
        <dsp:cNvSpPr/>
      </dsp:nvSpPr>
      <dsp:spPr>
        <a:xfrm>
          <a:off x="0" y="4607145"/>
          <a:ext cx="6291714"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E2524F-9FA8-4873-B038-98F12CD0FC3D}">
      <dsp:nvSpPr>
        <dsp:cNvPr id="0" name=""/>
        <dsp:cNvSpPr/>
      </dsp:nvSpPr>
      <dsp:spPr>
        <a:xfrm>
          <a:off x="0" y="4607145"/>
          <a:ext cx="6291714" cy="920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b="0" i="0" kern="1200"/>
            <a:t>10 patients were clerked in by F1 on-call Doctors between 19.00-23.00hrs</a:t>
          </a:r>
          <a:endParaRPr lang="en-US" sz="2500" kern="1200"/>
        </a:p>
      </dsp:txBody>
      <dsp:txXfrm>
        <a:off x="0" y="4607145"/>
        <a:ext cx="6291714" cy="92088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E4FE16-939E-4A2E-9232-DD4CFD38507F}">
      <dsp:nvSpPr>
        <dsp:cNvPr id="0" name=""/>
        <dsp:cNvSpPr/>
      </dsp:nvSpPr>
      <dsp:spPr>
        <a:xfrm>
          <a:off x="0" y="1845"/>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0F919A-A55F-49EB-B168-37B6D37D91B4}">
      <dsp:nvSpPr>
        <dsp:cNvPr id="0" name=""/>
        <dsp:cNvSpPr/>
      </dsp:nvSpPr>
      <dsp:spPr>
        <a:xfrm>
          <a:off x="0" y="1845"/>
          <a:ext cx="6291714" cy="1220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GB" sz="3100" kern="1200"/>
            <a:t>Communication, by being updated and informed information</a:t>
          </a:r>
          <a:endParaRPr lang="en-US" sz="3100" kern="1200"/>
        </a:p>
      </dsp:txBody>
      <dsp:txXfrm>
        <a:off x="0" y="1845"/>
        <a:ext cx="6291714" cy="1220650"/>
      </dsp:txXfrm>
    </dsp:sp>
    <dsp:sp modelId="{79E95325-9E44-4E90-88F7-EF6199A6E74D}">
      <dsp:nvSpPr>
        <dsp:cNvPr id="0" name=""/>
        <dsp:cNvSpPr/>
      </dsp:nvSpPr>
      <dsp:spPr>
        <a:xfrm>
          <a:off x="0" y="1222495"/>
          <a:ext cx="6291714"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0BACED-DE29-4E8E-B894-4CB625DF7587}">
      <dsp:nvSpPr>
        <dsp:cNvPr id="0" name=""/>
        <dsp:cNvSpPr/>
      </dsp:nvSpPr>
      <dsp:spPr>
        <a:xfrm>
          <a:off x="0" y="1222495"/>
          <a:ext cx="6291714" cy="1220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GB" sz="3100" kern="1200"/>
            <a:t>Medications are prescribed and given when required in a timely manner</a:t>
          </a:r>
          <a:endParaRPr lang="en-US" sz="3100" kern="1200"/>
        </a:p>
      </dsp:txBody>
      <dsp:txXfrm>
        <a:off x="0" y="1222495"/>
        <a:ext cx="6291714" cy="1220650"/>
      </dsp:txXfrm>
    </dsp:sp>
    <dsp:sp modelId="{427E0A4B-231C-47A3-8111-3E173505508C}">
      <dsp:nvSpPr>
        <dsp:cNvPr id="0" name=""/>
        <dsp:cNvSpPr/>
      </dsp:nvSpPr>
      <dsp:spPr>
        <a:xfrm>
          <a:off x="0" y="2443146"/>
          <a:ext cx="6291714"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49B92C-B9A5-4FE8-9CBA-9E86F6B234B3}">
      <dsp:nvSpPr>
        <dsp:cNvPr id="0" name=""/>
        <dsp:cNvSpPr/>
      </dsp:nvSpPr>
      <dsp:spPr>
        <a:xfrm flipV="1">
          <a:off x="0" y="2443146"/>
          <a:ext cx="6291714" cy="644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endParaRPr lang="en-US" sz="2900" kern="1200"/>
        </a:p>
      </dsp:txBody>
      <dsp:txXfrm rot="10800000">
        <a:off x="0" y="2443146"/>
        <a:ext cx="6291714" cy="644442"/>
      </dsp:txXfrm>
    </dsp:sp>
    <dsp:sp modelId="{C78A9737-1529-4F4C-86B3-8A97C8901022}">
      <dsp:nvSpPr>
        <dsp:cNvPr id="0" name=""/>
        <dsp:cNvSpPr/>
      </dsp:nvSpPr>
      <dsp:spPr>
        <a:xfrm>
          <a:off x="0" y="3087588"/>
          <a:ext cx="6291714"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5FBAB6-C800-435F-AB9A-7829EF9D3B29}">
      <dsp:nvSpPr>
        <dsp:cNvPr id="0" name=""/>
        <dsp:cNvSpPr/>
      </dsp:nvSpPr>
      <dsp:spPr>
        <a:xfrm>
          <a:off x="0" y="3087588"/>
          <a:ext cx="6291714" cy="1220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GB" sz="3100" kern="1200"/>
            <a:t>Receiving ward have a clear plan for the next 24hrs</a:t>
          </a:r>
          <a:endParaRPr lang="en-US" sz="3100" kern="1200"/>
        </a:p>
      </dsp:txBody>
      <dsp:txXfrm>
        <a:off x="0" y="3087588"/>
        <a:ext cx="6291714" cy="1220650"/>
      </dsp:txXfrm>
    </dsp:sp>
    <dsp:sp modelId="{F76BDF4D-34EF-44D6-89DA-BDF60A34A963}">
      <dsp:nvSpPr>
        <dsp:cNvPr id="0" name=""/>
        <dsp:cNvSpPr/>
      </dsp:nvSpPr>
      <dsp:spPr>
        <a:xfrm>
          <a:off x="0" y="4308239"/>
          <a:ext cx="6291714"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E96115-C441-4258-8369-85715BADDE61}">
      <dsp:nvSpPr>
        <dsp:cNvPr id="0" name=""/>
        <dsp:cNvSpPr/>
      </dsp:nvSpPr>
      <dsp:spPr>
        <a:xfrm>
          <a:off x="0" y="4308239"/>
          <a:ext cx="6291714" cy="1220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GB" sz="3100" kern="1200"/>
            <a:t>Patient overall experience improved</a:t>
          </a:r>
          <a:endParaRPr lang="en-US" sz="3100" kern="1200"/>
        </a:p>
      </dsp:txBody>
      <dsp:txXfrm>
        <a:off x="0" y="4308239"/>
        <a:ext cx="6291714" cy="122065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7606BBDB-0DF0-40F5-84A2-113290FE1CC5}" type="datetimeFigureOut">
              <a:rPr lang="en-GB" smtClean="0"/>
              <a:t>22/01/2024</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ECDD94F-D797-4EBF-8BD6-2FF954AA7120}" type="slidenum">
              <a:rPr lang="en-GB" smtClean="0"/>
              <a:t>‹#›</a:t>
            </a:fld>
            <a:endParaRPr lang="en-GB"/>
          </a:p>
        </p:txBody>
      </p:sp>
    </p:spTree>
    <p:extLst>
      <p:ext uri="{BB962C8B-B14F-4D97-AF65-F5344CB8AC3E}">
        <p14:creationId xmlns:p14="http://schemas.microsoft.com/office/powerpoint/2010/main" val="53918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ECDD94F-D797-4EBF-8BD6-2FF954AA7120}" type="slidenum">
              <a:rPr lang="en-GB" smtClean="0"/>
              <a:t>2</a:t>
            </a:fld>
            <a:endParaRPr lang="en-GB"/>
          </a:p>
        </p:txBody>
      </p:sp>
    </p:spTree>
    <p:extLst>
      <p:ext uri="{BB962C8B-B14F-4D97-AF65-F5344CB8AC3E}">
        <p14:creationId xmlns:p14="http://schemas.microsoft.com/office/powerpoint/2010/main" val="492155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333640-B420-48F7-9051-02922102320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466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333640-B420-48F7-9051-02922102320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3583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333640-B420-48F7-9051-02922102320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64207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333640-B420-48F7-9051-02922102320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699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333640-B420-48F7-9051-02922102320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0862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333640-B420-48F7-9051-02922102320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03464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8081D9-FDB4-4E1A-AB12-6C203CBBBE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26309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8081D9-FDB4-4E1A-AB12-6C203CBBBE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55823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8081D9-FDB4-4E1A-AB12-6C203CBBBE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66876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8081D9-FDB4-4E1A-AB12-6C203CBBBE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2900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333640-B420-48F7-9051-02922102320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2702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8081D9-FDB4-4E1A-AB12-6C203CBBBE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55008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CDD94F-D797-4EBF-8BD6-2FF954AA71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87051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32674CE4-FBD8-4481-AEFB-CA53E599A74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79742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171450" indent="-171450" rtl="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8670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58711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94413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674CE4-FBD8-4481-AEFB-CA53E599A74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10505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674CE4-FBD8-4481-AEFB-CA53E599A74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35577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5800B302-F4DC-4547-9C74-CF794137D16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86555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674CE4-FBD8-4481-AEFB-CA53E599A74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0953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333640-B420-48F7-9051-02922102320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9731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333640-B420-48F7-9051-02922102320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0169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333640-B420-48F7-9051-02922102320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8881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333640-B420-48F7-9051-02922102320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9411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333640-B420-48F7-9051-02922102320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6291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333640-B420-48F7-9051-02922102320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5383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333640-B420-48F7-9051-02922102320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50455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pic>
        <p:nvPicPr>
          <p:cNvPr id="7" name="Picture 3" descr="A picture containing logo&#10;&#10;Description automatically generated">
            <a:extLst>
              <a:ext uri="{FF2B5EF4-FFF2-40B4-BE49-F238E27FC236}">
                <a16:creationId xmlns:a16="http://schemas.microsoft.com/office/drawing/2014/main" id="{C8AAC697-0019-474D-B278-F9979C57F629}"/>
              </a:ext>
            </a:extLst>
          </p:cNvPr>
          <p:cNvPicPr>
            <a:picLocks noChangeAspect="1"/>
          </p:cNvPicPr>
          <p:nvPr userDrawn="1"/>
        </p:nvPicPr>
        <p:blipFill>
          <a:blip r:embed="rId2"/>
          <a:stretch>
            <a:fillRect/>
          </a:stretch>
        </p:blipFill>
        <p:spPr>
          <a:xfrm>
            <a:off x="-5751" y="-2336"/>
            <a:ext cx="12217879" cy="6862672"/>
          </a:xfrm>
          <a:prstGeom prst="rect">
            <a:avLst/>
          </a:prstGeom>
        </p:spPr>
      </p:pic>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1"/>
            <a:ext cx="2743200" cy="365125"/>
          </a:xfrm>
          <a:prstGeom prst="rect">
            <a:avLst/>
          </a:prstGeom>
        </p:spPr>
        <p:txBody>
          <a:bodyPr/>
          <a:lstStyle/>
          <a:p>
            <a:fld id="{295CAE63-D472-284B-98EE-030864C817A2}" type="datetimeFigureOut">
              <a:rPr lang="en-US" smtClean="0"/>
              <a:t>1/22/2024</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87FD6D40-7023-7D42-80E4-9D8DD8DB3A36}" type="slidenum">
              <a:rPr lang="en-US" smtClean="0"/>
              <a:t>‹#›</a:t>
            </a:fld>
            <a:endParaRPr lang="en-US"/>
          </a:p>
        </p:txBody>
      </p:sp>
    </p:spTree>
    <p:extLst>
      <p:ext uri="{BB962C8B-B14F-4D97-AF65-F5344CB8AC3E}">
        <p14:creationId xmlns:p14="http://schemas.microsoft.com/office/powerpoint/2010/main" val="348950783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98957095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20036508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5586B75A-687E-405C-8A0B-8D00578BA2C3}" type="datetimeFigureOut">
              <a:rPr lang="en-US" dirty="0"/>
              <a:pPr/>
              <a:t>1/22/2024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81200802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586B75A-687E-405C-8A0B-8D00578BA2C3}" type="datetimeFigureOut">
              <a:rPr lang="en-US" dirty="0"/>
              <a:pPr/>
              <a:t>1/22/2024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76688789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dirty="0"/>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04155222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p:cNvSpPr>
            <a:spLocks noGrp="1"/>
          </p:cNvSpPr>
          <p:nvPr>
            <p:ph type="dt" sz="half" idx="10"/>
          </p:nvPr>
        </p:nvSpPr>
        <p:spPr/>
        <p:txBody>
          <a:bodyPr/>
          <a:lstStyle/>
          <a:p>
            <a:fld id="{5586B75A-687E-405C-8A0B-8D00578BA2C3}" type="datetimeFigureOut">
              <a:rPr lang="en-US" dirty="0"/>
              <a:pPr/>
              <a:t>1/22/2024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59566815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10"/>
          </p:nvPr>
        </p:nvSpPr>
        <p:spPr/>
        <p:txBody>
          <a:bodyPr/>
          <a:lstStyle/>
          <a:p>
            <a:fld id="{5586B75A-687E-405C-8A0B-8D00578BA2C3}" type="datetimeFigureOut">
              <a:rPr lang="en-US" dirty="0"/>
              <a:pPr/>
              <a:t>1/22/2024</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29427649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2" name="Date Placeholder 1"/>
          <p:cNvSpPr>
            <a:spLocks noGrp="1"/>
          </p:cNvSpPr>
          <p:nvPr>
            <p:ph type="dt" sz="half" idx="10"/>
          </p:nvPr>
        </p:nvSpPr>
        <p:spPr/>
        <p:txBody>
          <a:bodyPr/>
          <a:lstStyle/>
          <a:p>
            <a:fld id="{5586B75A-687E-405C-8A0B-8D00578BA2C3}" type="datetimeFigureOut">
              <a:rPr lang="en-US" dirty="0"/>
              <a:pPr/>
              <a:t>1/22/2024</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71858655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032481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dirty="0"/>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1/22/2024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767228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74CB-3709-4ACF-BB61-29ADEA3D41BE}"/>
              </a:ext>
            </a:extLst>
          </p:cNvPr>
          <p:cNvSpPr>
            <a:spLocks noGrp="1"/>
          </p:cNvSpPr>
          <p:nvPr>
            <p:ph type="ctrTitle"/>
          </p:nvPr>
        </p:nvSpPr>
        <p:spPr>
          <a:xfrm>
            <a:off x="1524000" y="1033272"/>
            <a:ext cx="9144000" cy="2478024"/>
          </a:xfrm>
        </p:spPr>
        <p:txBody>
          <a:bodyPr lIns="0" tIns="0" rIns="0" bIns="0" anchor="b">
            <a:noAutofit/>
          </a:bodyPr>
          <a:lstStyle>
            <a:lvl1pPr algn="ctr">
              <a:defRPr sz="4000" spc="750" baseline="0"/>
            </a:lvl1pPr>
          </a:lstStyle>
          <a:p>
            <a:r>
              <a:rPr lang="en-US" dirty="0"/>
              <a:t>Click to edit Master title style</a:t>
            </a:r>
          </a:p>
        </p:txBody>
      </p:sp>
      <p:sp>
        <p:nvSpPr>
          <p:cNvPr id="3" name="Subtitle 2">
            <a:extLst>
              <a:ext uri="{FF2B5EF4-FFF2-40B4-BE49-F238E27FC236}">
                <a16:creationId xmlns:a16="http://schemas.microsoft.com/office/drawing/2014/main" id="{E06DA6BE-9B64-48FC-92D1-EF0D426A3974}"/>
              </a:ext>
            </a:extLst>
          </p:cNvPr>
          <p:cNvSpPr>
            <a:spLocks noGrp="1"/>
          </p:cNvSpPr>
          <p:nvPr>
            <p:ph type="subTitle" idx="1"/>
          </p:nvPr>
        </p:nvSpPr>
        <p:spPr>
          <a:xfrm>
            <a:off x="1524000" y="3822192"/>
            <a:ext cx="9144000" cy="1435608"/>
          </a:xfrm>
        </p:spPr>
        <p:txBody>
          <a:bodyPr lIns="0" tIns="0" rIns="0" bIns="0">
            <a:normAutofit/>
          </a:bodyPr>
          <a:lstStyle>
            <a:lvl1pPr marL="0" indent="0" algn="ctr">
              <a:lnSpc>
                <a:spcPct val="150000"/>
              </a:lnSpc>
              <a:buNone/>
              <a:defRPr sz="1600" cap="all" spc="6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083AE59-8E21-449F-86DA-5BE297010864}"/>
              </a:ext>
            </a:extLst>
          </p:cNvPr>
          <p:cNvSpPr>
            <a:spLocks noGrp="1"/>
          </p:cNvSpPr>
          <p:nvPr>
            <p:ph type="dt" sz="half" idx="10"/>
          </p:nvPr>
        </p:nvSpPr>
        <p:spPr/>
        <p:txBody>
          <a:bodyPr/>
          <a:lstStyle/>
          <a:p>
            <a:fld id="{655A5808-3B61-48CC-92EF-85AC2E0DFA56}" type="datetime2">
              <a:rPr lang="en-US" smtClean="0"/>
              <a:t>Monday, January 22, 2024</a:t>
            </a:fld>
            <a:endParaRPr lang="en-US"/>
          </a:p>
        </p:txBody>
      </p:sp>
      <p:sp>
        <p:nvSpPr>
          <p:cNvPr id="5" name="Footer Placeholder 4">
            <a:extLst>
              <a:ext uri="{FF2B5EF4-FFF2-40B4-BE49-F238E27FC236}">
                <a16:creationId xmlns:a16="http://schemas.microsoft.com/office/drawing/2014/main" id="{4E8CCD60-9970-49FD-8254-21154BAA1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C0A488-07A7-42F9-B1DF-68545B75417D}"/>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12711271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dirty="0"/>
              <a:t>Click to edit Master title style</a:t>
            </a:r>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1/22/2024</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7376945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1/22/2024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68160117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1/22/2024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82495415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GB"/>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6DFCBF5D-2490-4B54-84AF-8FD48E4ACAE5}" type="datetimeFigureOut">
              <a:rPr lang="en-GB" smtClean="0"/>
              <a:t>22/01/2024</a:t>
            </a:fld>
            <a:endParaRPr lang="en-GB"/>
          </a:p>
        </p:txBody>
      </p:sp>
      <p:sp>
        <p:nvSpPr>
          <p:cNvPr id="5" name="Footer Placeholder 4"/>
          <p:cNvSpPr>
            <a:spLocks noGrp="1"/>
          </p:cNvSpPr>
          <p:nvPr>
            <p:ph type="ftr" sz="quarter" idx="11"/>
          </p:nvPr>
        </p:nvSpPr>
        <p:spPr/>
        <p:txBody>
          <a:bodyPr/>
          <a:lstStyle/>
          <a:p>
            <a:endParaRPr lang="en-GB"/>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6072104D-D801-4BF8-8AA8-0B6517A37B4A}" type="slidenum">
              <a:rPr lang="en-GB" smtClean="0"/>
              <a:t>‹#›</a:t>
            </a:fld>
            <a:endParaRPr lang="en-GB"/>
          </a:p>
        </p:txBody>
      </p:sp>
    </p:spTree>
    <p:extLst>
      <p:ext uri="{BB962C8B-B14F-4D97-AF65-F5344CB8AC3E}">
        <p14:creationId xmlns:p14="http://schemas.microsoft.com/office/powerpoint/2010/main" val="282604498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GB"/>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DFCBF5D-2490-4B54-84AF-8FD48E4ACAE5}" type="datetimeFigureOut">
              <a:rPr lang="en-GB" smtClean="0"/>
              <a:t>22/01/2024</a:t>
            </a:fld>
            <a:endParaRPr lang="en-GB"/>
          </a:p>
        </p:txBody>
      </p:sp>
      <p:sp>
        <p:nvSpPr>
          <p:cNvPr id="5" name="Footer Placeholder 4"/>
          <p:cNvSpPr>
            <a:spLocks noGrp="1"/>
          </p:cNvSpPr>
          <p:nvPr>
            <p:ph type="ftr" sz="quarter" idx="11"/>
          </p:nvPr>
        </p:nvSpPr>
        <p:spPr/>
        <p:txBody>
          <a:bodyPr/>
          <a:lstStyle/>
          <a:p>
            <a:endParaRPr lang="en-GB"/>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072104D-D801-4BF8-8AA8-0B6517A37B4A}" type="slidenum">
              <a:rPr lang="en-GB" smtClean="0"/>
              <a:t>‹#›</a:t>
            </a:fld>
            <a:endParaRPr lang="en-GB"/>
          </a:p>
        </p:txBody>
      </p:sp>
    </p:spTree>
    <p:extLst>
      <p:ext uri="{BB962C8B-B14F-4D97-AF65-F5344CB8AC3E}">
        <p14:creationId xmlns:p14="http://schemas.microsoft.com/office/powerpoint/2010/main" val="250235046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6DFCBF5D-2490-4B54-84AF-8FD48E4ACAE5}" type="datetimeFigureOut">
              <a:rPr lang="en-GB" smtClean="0"/>
              <a:t>22/01/2024</a:t>
            </a:fld>
            <a:endParaRPr lang="en-GB"/>
          </a:p>
        </p:txBody>
      </p:sp>
      <p:sp>
        <p:nvSpPr>
          <p:cNvPr id="5" name="Footer Placeholder 4"/>
          <p:cNvSpPr>
            <a:spLocks noGrp="1"/>
          </p:cNvSpPr>
          <p:nvPr>
            <p:ph type="ftr" sz="quarter" idx="11"/>
          </p:nvPr>
        </p:nvSpPr>
        <p:spPr/>
        <p:txBody>
          <a:bodyPr/>
          <a:lstStyle/>
          <a:p>
            <a:endParaRPr lang="en-GB"/>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072104D-D801-4BF8-8AA8-0B6517A37B4A}" type="slidenum">
              <a:rPr lang="en-GB" smtClean="0"/>
              <a:t>‹#›</a:t>
            </a:fld>
            <a:endParaRPr lang="en-GB"/>
          </a:p>
        </p:txBody>
      </p:sp>
    </p:spTree>
    <p:extLst>
      <p:ext uri="{BB962C8B-B14F-4D97-AF65-F5344CB8AC3E}">
        <p14:creationId xmlns:p14="http://schemas.microsoft.com/office/powerpoint/2010/main" val="91040252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6DFCBF5D-2490-4B54-84AF-8FD48E4ACAE5}" type="datetimeFigureOut">
              <a:rPr lang="en-GB" smtClean="0"/>
              <a:t>22/01/2024</a:t>
            </a:fld>
            <a:endParaRPr lang="en-GB"/>
          </a:p>
        </p:txBody>
      </p:sp>
      <p:sp>
        <p:nvSpPr>
          <p:cNvPr id="6" name="Footer Placeholder 5"/>
          <p:cNvSpPr>
            <a:spLocks noGrp="1"/>
          </p:cNvSpPr>
          <p:nvPr>
            <p:ph type="ftr" sz="quarter" idx="11"/>
          </p:nvPr>
        </p:nvSpPr>
        <p:spPr/>
        <p:txBody>
          <a:bodyPr/>
          <a:lstStyle/>
          <a:p>
            <a:endParaRPr lang="en-GB"/>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6072104D-D801-4BF8-8AA8-0B6517A37B4A}" type="slidenum">
              <a:rPr lang="en-GB" smtClean="0"/>
              <a:t>‹#›</a:t>
            </a:fld>
            <a:endParaRPr lang="en-GB"/>
          </a:p>
        </p:txBody>
      </p:sp>
    </p:spTree>
    <p:extLst>
      <p:ext uri="{BB962C8B-B14F-4D97-AF65-F5344CB8AC3E}">
        <p14:creationId xmlns:p14="http://schemas.microsoft.com/office/powerpoint/2010/main" val="165447100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6DFCBF5D-2490-4B54-84AF-8FD48E4ACAE5}" type="datetimeFigureOut">
              <a:rPr lang="en-GB" smtClean="0"/>
              <a:t>22/01/2024</a:t>
            </a:fld>
            <a:endParaRPr lang="en-GB"/>
          </a:p>
        </p:txBody>
      </p:sp>
      <p:sp>
        <p:nvSpPr>
          <p:cNvPr id="8" name="Footer Placeholder 7"/>
          <p:cNvSpPr>
            <a:spLocks noGrp="1"/>
          </p:cNvSpPr>
          <p:nvPr>
            <p:ph type="ftr" sz="quarter" idx="11"/>
          </p:nvPr>
        </p:nvSpPr>
        <p:spPr/>
        <p:txBody>
          <a:bodyPr/>
          <a:lstStyle/>
          <a:p>
            <a:endParaRPr lang="en-GB"/>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6072104D-D801-4BF8-8AA8-0B6517A37B4A}" type="slidenum">
              <a:rPr lang="en-GB" smtClean="0"/>
              <a:t>‹#›</a:t>
            </a:fld>
            <a:endParaRPr lang="en-GB"/>
          </a:p>
        </p:txBody>
      </p:sp>
    </p:spTree>
    <p:extLst>
      <p:ext uri="{BB962C8B-B14F-4D97-AF65-F5344CB8AC3E}">
        <p14:creationId xmlns:p14="http://schemas.microsoft.com/office/powerpoint/2010/main" val="102412212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6DFCBF5D-2490-4B54-84AF-8FD48E4ACAE5}" type="datetimeFigureOut">
              <a:rPr lang="en-GB" smtClean="0"/>
              <a:t>22/01/2024</a:t>
            </a:fld>
            <a:endParaRPr lang="en-GB"/>
          </a:p>
        </p:txBody>
      </p:sp>
      <p:sp>
        <p:nvSpPr>
          <p:cNvPr id="4" name="Footer Placeholder 3"/>
          <p:cNvSpPr>
            <a:spLocks noGrp="1"/>
          </p:cNvSpPr>
          <p:nvPr>
            <p:ph type="ftr" sz="quarter" idx="11"/>
          </p:nvPr>
        </p:nvSpPr>
        <p:spPr/>
        <p:txBody>
          <a:bodyPr/>
          <a:lstStyle/>
          <a:p>
            <a:endParaRPr lang="en-GB"/>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6072104D-D801-4BF8-8AA8-0B6517A37B4A}" type="slidenum">
              <a:rPr lang="en-GB" smtClean="0"/>
              <a:t>‹#›</a:t>
            </a:fld>
            <a:endParaRPr lang="en-GB"/>
          </a:p>
        </p:txBody>
      </p:sp>
    </p:spTree>
    <p:extLst>
      <p:ext uri="{BB962C8B-B14F-4D97-AF65-F5344CB8AC3E}">
        <p14:creationId xmlns:p14="http://schemas.microsoft.com/office/powerpoint/2010/main" val="64598661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FCBF5D-2490-4B54-84AF-8FD48E4ACAE5}" type="datetimeFigureOut">
              <a:rPr lang="en-GB" smtClean="0"/>
              <a:t>22/01/2024</a:t>
            </a:fld>
            <a:endParaRPr lang="en-GB"/>
          </a:p>
        </p:txBody>
      </p:sp>
      <p:sp>
        <p:nvSpPr>
          <p:cNvPr id="3" name="Footer Placeholder 2"/>
          <p:cNvSpPr>
            <a:spLocks noGrp="1"/>
          </p:cNvSpPr>
          <p:nvPr>
            <p:ph type="ftr" sz="quarter" idx="11"/>
          </p:nvPr>
        </p:nvSpPr>
        <p:spPr/>
        <p:txBody>
          <a:bodyPr/>
          <a:lstStyle/>
          <a:p>
            <a:endParaRPr lang="en-GB"/>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6072104D-D801-4BF8-8AA8-0B6517A37B4A}" type="slidenum">
              <a:rPr lang="en-GB" smtClean="0"/>
              <a:t>‹#›</a:t>
            </a:fld>
            <a:endParaRPr lang="en-GB"/>
          </a:p>
        </p:txBody>
      </p:sp>
    </p:spTree>
    <p:extLst>
      <p:ext uri="{BB962C8B-B14F-4D97-AF65-F5344CB8AC3E}">
        <p14:creationId xmlns:p14="http://schemas.microsoft.com/office/powerpoint/2010/main" val="2384220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E0F35-0AE7-48AB-9005-F1DB4BD0B47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DDD4022-C31F-4C4C-B5BF-5F9730C08A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45EE9-11D3-436C-9D73-1AA6CCDB165F}"/>
              </a:ext>
            </a:extLst>
          </p:cNvPr>
          <p:cNvSpPr>
            <a:spLocks noGrp="1"/>
          </p:cNvSpPr>
          <p:nvPr>
            <p:ph type="dt" sz="half" idx="10"/>
          </p:nvPr>
        </p:nvSpPr>
        <p:spPr/>
        <p:txBody>
          <a:bodyPr/>
          <a:lstStyle/>
          <a:p>
            <a:fld id="{2F3AF3C6-0FD4-4939-991C-00DDE5C56815}" type="datetime2">
              <a:rPr lang="en-US" smtClean="0"/>
              <a:t>Monday, January 22, 2024</a:t>
            </a:fld>
            <a:endParaRPr lang="en-US"/>
          </a:p>
        </p:txBody>
      </p:sp>
      <p:sp>
        <p:nvSpPr>
          <p:cNvPr id="5" name="Footer Placeholder 4">
            <a:extLst>
              <a:ext uri="{FF2B5EF4-FFF2-40B4-BE49-F238E27FC236}">
                <a16:creationId xmlns:a16="http://schemas.microsoft.com/office/drawing/2014/main" id="{92817DCF-881F-4956-81AE-A6D27A88F4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65F17-AD75-4B7E-970D-5D4DBD5D170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07284442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GB"/>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6DFCBF5D-2490-4B54-84AF-8FD48E4ACAE5}" type="datetimeFigureOut">
              <a:rPr lang="en-GB" smtClean="0"/>
              <a:t>22/01/2024</a:t>
            </a:fld>
            <a:endParaRPr lang="en-GB"/>
          </a:p>
        </p:txBody>
      </p:sp>
      <p:sp>
        <p:nvSpPr>
          <p:cNvPr id="6" name="Footer Placeholder 5"/>
          <p:cNvSpPr>
            <a:spLocks noGrp="1"/>
          </p:cNvSpPr>
          <p:nvPr>
            <p:ph type="ftr" sz="quarter" idx="11"/>
          </p:nvPr>
        </p:nvSpPr>
        <p:spPr/>
        <p:txBody>
          <a:bodyPr/>
          <a:lstStyle/>
          <a:p>
            <a:endParaRPr lang="en-GB"/>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6072104D-D801-4BF8-8AA8-0B6517A37B4A}" type="slidenum">
              <a:rPr lang="en-GB" smtClean="0"/>
              <a:t>‹#›</a:t>
            </a:fld>
            <a:endParaRPr lang="en-GB"/>
          </a:p>
        </p:txBody>
      </p:sp>
    </p:spTree>
    <p:extLst>
      <p:ext uri="{BB962C8B-B14F-4D97-AF65-F5344CB8AC3E}">
        <p14:creationId xmlns:p14="http://schemas.microsoft.com/office/powerpoint/2010/main" val="356694407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6DFCBF5D-2490-4B54-84AF-8FD48E4ACAE5}" type="datetimeFigureOut">
              <a:rPr lang="en-GB" smtClean="0"/>
              <a:t>22/01/2024</a:t>
            </a:fld>
            <a:endParaRPr lang="en-GB"/>
          </a:p>
        </p:txBody>
      </p:sp>
      <p:sp>
        <p:nvSpPr>
          <p:cNvPr id="6" name="Footer Placeholder 5"/>
          <p:cNvSpPr>
            <a:spLocks noGrp="1"/>
          </p:cNvSpPr>
          <p:nvPr>
            <p:ph type="ftr" sz="quarter" idx="11"/>
          </p:nvPr>
        </p:nvSpPr>
        <p:spPr/>
        <p:txBody>
          <a:bodyPr/>
          <a:lstStyle/>
          <a:p>
            <a:endParaRPr lang="en-GB"/>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072104D-D801-4BF8-8AA8-0B6517A37B4A}" type="slidenum">
              <a:rPr lang="en-GB" smtClean="0"/>
              <a:t>‹#›</a:t>
            </a:fld>
            <a:endParaRPr lang="en-GB"/>
          </a:p>
        </p:txBody>
      </p:sp>
    </p:spTree>
    <p:extLst>
      <p:ext uri="{BB962C8B-B14F-4D97-AF65-F5344CB8AC3E}">
        <p14:creationId xmlns:p14="http://schemas.microsoft.com/office/powerpoint/2010/main" val="104141455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GB"/>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6DFCBF5D-2490-4B54-84AF-8FD48E4ACAE5}" type="datetimeFigureOut">
              <a:rPr lang="en-GB" smtClean="0"/>
              <a:t>22/01/2024</a:t>
            </a:fld>
            <a:endParaRPr lang="en-GB"/>
          </a:p>
        </p:txBody>
      </p:sp>
      <p:sp>
        <p:nvSpPr>
          <p:cNvPr id="5" name="Footer Placeholder 4"/>
          <p:cNvSpPr>
            <a:spLocks noGrp="1"/>
          </p:cNvSpPr>
          <p:nvPr>
            <p:ph type="ftr" sz="quarter" idx="11"/>
          </p:nvPr>
        </p:nvSpPr>
        <p:spPr/>
        <p:txBody>
          <a:bodyPr/>
          <a:lstStyle/>
          <a:p>
            <a:endParaRPr lang="en-GB"/>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072104D-D801-4BF8-8AA8-0B6517A37B4A}" type="slidenum">
              <a:rPr lang="en-GB" smtClean="0"/>
              <a:t>‹#›</a:t>
            </a:fld>
            <a:endParaRPr lang="en-GB"/>
          </a:p>
        </p:txBody>
      </p:sp>
    </p:spTree>
    <p:extLst>
      <p:ext uri="{BB962C8B-B14F-4D97-AF65-F5344CB8AC3E}">
        <p14:creationId xmlns:p14="http://schemas.microsoft.com/office/powerpoint/2010/main" val="11984761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GB"/>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6DFCBF5D-2490-4B54-84AF-8FD48E4ACAE5}" type="datetimeFigureOut">
              <a:rPr lang="en-GB" smtClean="0"/>
              <a:t>22/01/2024</a:t>
            </a:fld>
            <a:endParaRPr lang="en-GB"/>
          </a:p>
        </p:txBody>
      </p:sp>
      <p:sp>
        <p:nvSpPr>
          <p:cNvPr id="5" name="Footer Placeholder 4"/>
          <p:cNvSpPr>
            <a:spLocks noGrp="1"/>
          </p:cNvSpPr>
          <p:nvPr>
            <p:ph type="ftr" sz="quarter" idx="11"/>
          </p:nvPr>
        </p:nvSpPr>
        <p:spPr/>
        <p:txBody>
          <a:bodyPr/>
          <a:lstStyle/>
          <a:p>
            <a:endParaRPr lang="en-GB"/>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072104D-D801-4BF8-8AA8-0B6517A37B4A}" type="slidenum">
              <a:rPr lang="en-GB" smtClean="0"/>
              <a:t>‹#›</a:t>
            </a:fld>
            <a:endParaRPr lang="en-GB"/>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26458930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GB"/>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GB"/>
              <a:t>Click to edit Master text styles</a:t>
            </a:r>
          </a:p>
        </p:txBody>
      </p:sp>
      <p:sp>
        <p:nvSpPr>
          <p:cNvPr id="5" name="Date Placeholder 4"/>
          <p:cNvSpPr>
            <a:spLocks noGrp="1"/>
          </p:cNvSpPr>
          <p:nvPr>
            <p:ph type="dt" sz="half" idx="10"/>
          </p:nvPr>
        </p:nvSpPr>
        <p:spPr/>
        <p:txBody>
          <a:bodyPr/>
          <a:lstStyle/>
          <a:p>
            <a:fld id="{6DFCBF5D-2490-4B54-84AF-8FD48E4ACAE5}" type="datetimeFigureOut">
              <a:rPr lang="en-GB" smtClean="0"/>
              <a:t>22/01/2024</a:t>
            </a:fld>
            <a:endParaRPr lang="en-GB"/>
          </a:p>
        </p:txBody>
      </p:sp>
      <p:sp>
        <p:nvSpPr>
          <p:cNvPr id="6" name="Footer Placeholder 5"/>
          <p:cNvSpPr>
            <a:spLocks noGrp="1"/>
          </p:cNvSpPr>
          <p:nvPr>
            <p:ph type="ftr" sz="quarter" idx="11"/>
          </p:nvPr>
        </p:nvSpPr>
        <p:spPr/>
        <p:txBody>
          <a:bodyPr/>
          <a:lstStyle/>
          <a:p>
            <a:endParaRPr lang="en-GB"/>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072104D-D801-4BF8-8AA8-0B6517A37B4A}" type="slidenum">
              <a:rPr lang="en-GB" smtClean="0"/>
              <a:t>‹#›</a:t>
            </a:fld>
            <a:endParaRPr lang="en-GB"/>
          </a:p>
        </p:txBody>
      </p:sp>
    </p:spTree>
    <p:extLst>
      <p:ext uri="{BB962C8B-B14F-4D97-AF65-F5344CB8AC3E}">
        <p14:creationId xmlns:p14="http://schemas.microsoft.com/office/powerpoint/2010/main" val="58089791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GB"/>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GB"/>
              <a:t>Click to edit Master text styles</a:t>
            </a:r>
          </a:p>
        </p:txBody>
      </p:sp>
      <p:sp>
        <p:nvSpPr>
          <p:cNvPr id="5" name="Date Placeholder 4"/>
          <p:cNvSpPr>
            <a:spLocks noGrp="1"/>
          </p:cNvSpPr>
          <p:nvPr>
            <p:ph type="dt" sz="half" idx="10"/>
          </p:nvPr>
        </p:nvSpPr>
        <p:spPr/>
        <p:txBody>
          <a:bodyPr/>
          <a:lstStyle/>
          <a:p>
            <a:fld id="{6DFCBF5D-2490-4B54-84AF-8FD48E4ACAE5}" type="datetimeFigureOut">
              <a:rPr lang="en-GB" smtClean="0"/>
              <a:t>22/01/2024</a:t>
            </a:fld>
            <a:endParaRPr lang="en-GB"/>
          </a:p>
        </p:txBody>
      </p:sp>
      <p:sp>
        <p:nvSpPr>
          <p:cNvPr id="6" name="Footer Placeholder 5"/>
          <p:cNvSpPr>
            <a:spLocks noGrp="1"/>
          </p:cNvSpPr>
          <p:nvPr>
            <p:ph type="ftr" sz="quarter" idx="11"/>
          </p:nvPr>
        </p:nvSpPr>
        <p:spPr/>
        <p:txBody>
          <a:bodyPr/>
          <a:lstStyle/>
          <a:p>
            <a:endParaRPr lang="en-GB"/>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072104D-D801-4BF8-8AA8-0B6517A37B4A}" type="slidenum">
              <a:rPr lang="en-GB" smtClean="0"/>
              <a:t>‹#›</a:t>
            </a:fld>
            <a:endParaRPr lang="en-GB"/>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92823527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GB"/>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GB"/>
              <a:t>Click to edit Master text styles</a:t>
            </a:r>
          </a:p>
        </p:txBody>
      </p:sp>
      <p:sp>
        <p:nvSpPr>
          <p:cNvPr id="5" name="Date Placeholder 4"/>
          <p:cNvSpPr>
            <a:spLocks noGrp="1"/>
          </p:cNvSpPr>
          <p:nvPr>
            <p:ph type="dt" sz="half" idx="10"/>
          </p:nvPr>
        </p:nvSpPr>
        <p:spPr/>
        <p:txBody>
          <a:bodyPr/>
          <a:lstStyle/>
          <a:p>
            <a:fld id="{6DFCBF5D-2490-4B54-84AF-8FD48E4ACAE5}" type="datetimeFigureOut">
              <a:rPr lang="en-GB" smtClean="0"/>
              <a:t>22/01/2024</a:t>
            </a:fld>
            <a:endParaRPr lang="en-GB"/>
          </a:p>
        </p:txBody>
      </p:sp>
      <p:sp>
        <p:nvSpPr>
          <p:cNvPr id="6" name="Footer Placeholder 5"/>
          <p:cNvSpPr>
            <a:spLocks noGrp="1"/>
          </p:cNvSpPr>
          <p:nvPr>
            <p:ph type="ftr" sz="quarter" idx="11"/>
          </p:nvPr>
        </p:nvSpPr>
        <p:spPr/>
        <p:txBody>
          <a:bodyPr/>
          <a:lstStyle/>
          <a:p>
            <a:endParaRPr lang="en-GB"/>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072104D-D801-4BF8-8AA8-0B6517A37B4A}" type="slidenum">
              <a:rPr lang="en-GB" smtClean="0"/>
              <a:t>‹#›</a:t>
            </a:fld>
            <a:endParaRPr lang="en-GB"/>
          </a:p>
        </p:txBody>
      </p:sp>
    </p:spTree>
    <p:extLst>
      <p:ext uri="{BB962C8B-B14F-4D97-AF65-F5344CB8AC3E}">
        <p14:creationId xmlns:p14="http://schemas.microsoft.com/office/powerpoint/2010/main" val="328774236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DFCBF5D-2490-4B54-84AF-8FD48E4ACAE5}" type="datetimeFigureOut">
              <a:rPr lang="en-GB" smtClean="0"/>
              <a:t>22/01/2024</a:t>
            </a:fld>
            <a:endParaRPr lang="en-GB"/>
          </a:p>
        </p:txBody>
      </p:sp>
      <p:sp>
        <p:nvSpPr>
          <p:cNvPr id="5" name="Footer Placeholder 4"/>
          <p:cNvSpPr>
            <a:spLocks noGrp="1"/>
          </p:cNvSpPr>
          <p:nvPr>
            <p:ph type="ftr" sz="quarter" idx="11"/>
          </p:nvPr>
        </p:nvSpPr>
        <p:spPr/>
        <p:txBody>
          <a:bodyPr/>
          <a:lstStyle/>
          <a:p>
            <a:endParaRPr lang="en-GB"/>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072104D-D801-4BF8-8AA8-0B6517A37B4A}" type="slidenum">
              <a:rPr lang="en-GB" smtClean="0"/>
              <a:t>‹#›</a:t>
            </a:fld>
            <a:endParaRPr lang="en-GB"/>
          </a:p>
        </p:txBody>
      </p:sp>
    </p:spTree>
    <p:extLst>
      <p:ext uri="{BB962C8B-B14F-4D97-AF65-F5344CB8AC3E}">
        <p14:creationId xmlns:p14="http://schemas.microsoft.com/office/powerpoint/2010/main" val="352212106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GB"/>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DFCBF5D-2490-4B54-84AF-8FD48E4ACAE5}" type="datetimeFigureOut">
              <a:rPr lang="en-GB" smtClean="0"/>
              <a:t>22/01/2024</a:t>
            </a:fld>
            <a:endParaRPr lang="en-GB"/>
          </a:p>
        </p:txBody>
      </p:sp>
      <p:sp>
        <p:nvSpPr>
          <p:cNvPr id="5" name="Footer Placeholder 4"/>
          <p:cNvSpPr>
            <a:spLocks noGrp="1"/>
          </p:cNvSpPr>
          <p:nvPr>
            <p:ph type="ftr" sz="quarter" idx="11"/>
          </p:nvPr>
        </p:nvSpPr>
        <p:spPr/>
        <p:txBody>
          <a:bodyPr/>
          <a:lstStyle/>
          <a:p>
            <a:endParaRPr lang="en-GB"/>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072104D-D801-4BF8-8AA8-0B6517A37B4A}" type="slidenum">
              <a:rPr lang="en-GB" smtClean="0"/>
              <a:t>‹#›</a:t>
            </a:fld>
            <a:endParaRPr lang="en-GB"/>
          </a:p>
        </p:txBody>
      </p:sp>
    </p:spTree>
    <p:extLst>
      <p:ext uri="{BB962C8B-B14F-4D97-AF65-F5344CB8AC3E}">
        <p14:creationId xmlns:p14="http://schemas.microsoft.com/office/powerpoint/2010/main" val="34930280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12CB-05D8-4D62-BDC5-812DB6DD04CD}"/>
              </a:ext>
            </a:extLst>
          </p:cNvPr>
          <p:cNvSpPr>
            <a:spLocks noGrp="1"/>
          </p:cNvSpPr>
          <p:nvPr>
            <p:ph type="title"/>
          </p:nvPr>
        </p:nvSpPr>
        <p:spPr>
          <a:xfrm>
            <a:off x="1371600" y="1709738"/>
            <a:ext cx="9966960" cy="2852737"/>
          </a:xfrm>
        </p:spPr>
        <p:txBody>
          <a:bodyPr anchor="b">
            <a:normAutofit/>
          </a:bodyPr>
          <a:lstStyle>
            <a:lvl1pPr>
              <a:lnSpc>
                <a:spcPct val="100000"/>
              </a:lnSpc>
              <a:defRPr sz="4400" spc="75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C52F020-8516-4B9E-B455-5731ED6C9E9E}"/>
              </a:ext>
            </a:extLst>
          </p:cNvPr>
          <p:cNvSpPr>
            <a:spLocks noGrp="1"/>
          </p:cNvSpPr>
          <p:nvPr>
            <p:ph type="body" idx="1"/>
          </p:nvPr>
        </p:nvSpPr>
        <p:spPr>
          <a:xfrm>
            <a:off x="1371600" y="4974336"/>
            <a:ext cx="9966961" cy="1115568"/>
          </a:xfrm>
        </p:spPr>
        <p:txBody>
          <a:bodyPr>
            <a:normAutofit/>
          </a:bodyPr>
          <a:lstStyle>
            <a:lvl1pPr marL="0" indent="0">
              <a:buNone/>
              <a:defRPr sz="1600" cap="all" spc="6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822993-6E28-44BB-B983-095B476B801A}"/>
              </a:ext>
            </a:extLst>
          </p:cNvPr>
          <p:cNvSpPr>
            <a:spLocks noGrp="1"/>
          </p:cNvSpPr>
          <p:nvPr>
            <p:ph type="dt" sz="half" idx="10"/>
          </p:nvPr>
        </p:nvSpPr>
        <p:spPr/>
        <p:txBody>
          <a:bodyPr/>
          <a:lstStyle/>
          <a:p>
            <a:fld id="{86807482-8128-47C6-A8DD-6452B0291CFF}" type="datetime2">
              <a:rPr lang="en-US" smtClean="0"/>
              <a:t>Monday, January 22, 2024</a:t>
            </a:fld>
            <a:endParaRPr lang="en-US"/>
          </a:p>
        </p:txBody>
      </p:sp>
      <p:sp>
        <p:nvSpPr>
          <p:cNvPr id="5" name="Footer Placeholder 4">
            <a:extLst>
              <a:ext uri="{FF2B5EF4-FFF2-40B4-BE49-F238E27FC236}">
                <a16:creationId xmlns:a16="http://schemas.microsoft.com/office/drawing/2014/main" id="{FC909971-06C9-462B-81D9-BEF24C708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A076D-47C1-49CD-9A8B-956DB3FC31F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3564604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DFBD-F5ED-455C-8AD0-97476A55E3D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C30E58C-F463-4D52-9225-9410133113A4}"/>
              </a:ext>
            </a:extLst>
          </p:cNvPr>
          <p:cNvSpPr>
            <a:spLocks noGrp="1"/>
          </p:cNvSpPr>
          <p:nvPr>
            <p:ph sz="half" idx="1"/>
          </p:nvPr>
        </p:nvSpPr>
        <p:spPr>
          <a:xfrm>
            <a:off x="1371600" y="2112264"/>
            <a:ext cx="4846320" cy="3959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AF7BDB4-97FA-485D-A557-6F96692BAC9E}"/>
              </a:ext>
            </a:extLst>
          </p:cNvPr>
          <p:cNvSpPr>
            <a:spLocks noGrp="1"/>
          </p:cNvSpPr>
          <p:nvPr>
            <p:ph sz="half" idx="2"/>
          </p:nvPr>
        </p:nvSpPr>
        <p:spPr>
          <a:xfrm>
            <a:off x="6766560" y="2112265"/>
            <a:ext cx="4846320" cy="3959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8C50007-C799-4117-8ACD-5EE980E63F17}"/>
              </a:ext>
            </a:extLst>
          </p:cNvPr>
          <p:cNvSpPr>
            <a:spLocks noGrp="1"/>
          </p:cNvSpPr>
          <p:nvPr>
            <p:ph type="dt" sz="half" idx="10"/>
          </p:nvPr>
        </p:nvSpPr>
        <p:spPr/>
        <p:txBody>
          <a:bodyPr/>
          <a:lstStyle/>
          <a:p>
            <a:fld id="{37903F25-275E-41DE-BE3B-EBF0DB49F9B1}" type="datetime2">
              <a:rPr lang="en-US" smtClean="0"/>
              <a:t>Monday, January 22, 2024</a:t>
            </a:fld>
            <a:endParaRPr lang="en-US"/>
          </a:p>
        </p:txBody>
      </p:sp>
      <p:sp>
        <p:nvSpPr>
          <p:cNvPr id="6" name="Footer Placeholder 5">
            <a:extLst>
              <a:ext uri="{FF2B5EF4-FFF2-40B4-BE49-F238E27FC236}">
                <a16:creationId xmlns:a16="http://schemas.microsoft.com/office/drawing/2014/main" id="{F24E8968-6BAD-4D5A-BF1D-911C7A39C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9D8C08-BF20-4D5E-9004-0C075C36D8A4}"/>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5901059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036E0D-26A5-455A-A8BD-70DA8BC03EB2}"/>
              </a:ext>
            </a:extLst>
          </p:cNvPr>
          <p:cNvSpPr>
            <a:spLocks noGrp="1"/>
          </p:cNvSpPr>
          <p:nvPr>
            <p:ph type="body" idx="1"/>
          </p:nvPr>
        </p:nvSpPr>
        <p:spPr>
          <a:xfrm>
            <a:off x="1371600" y="2112264"/>
            <a:ext cx="48410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FD4EA0-094D-4056-9032-BFB44B40896B}"/>
              </a:ext>
            </a:extLst>
          </p:cNvPr>
          <p:cNvSpPr>
            <a:spLocks noGrp="1"/>
          </p:cNvSpPr>
          <p:nvPr>
            <p:ph sz="half" idx="2"/>
          </p:nvPr>
        </p:nvSpPr>
        <p:spPr>
          <a:xfrm>
            <a:off x="1371600" y="3018472"/>
            <a:ext cx="4841076" cy="31048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FC0CCE8-718F-4620-8B4A-C60EEA7B884D}"/>
              </a:ext>
            </a:extLst>
          </p:cNvPr>
          <p:cNvSpPr>
            <a:spLocks noGrp="1"/>
          </p:cNvSpPr>
          <p:nvPr>
            <p:ph type="body" sz="quarter" idx="3"/>
          </p:nvPr>
        </p:nvSpPr>
        <p:spPr>
          <a:xfrm>
            <a:off x="6766560" y="2112264"/>
            <a:ext cx="484632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CE86DF-0069-4D31-BDD3-A9A2F9B7B468}"/>
              </a:ext>
            </a:extLst>
          </p:cNvPr>
          <p:cNvSpPr>
            <a:spLocks noGrp="1"/>
          </p:cNvSpPr>
          <p:nvPr>
            <p:ph sz="quarter" idx="4"/>
          </p:nvPr>
        </p:nvSpPr>
        <p:spPr>
          <a:xfrm>
            <a:off x="6766560" y="3018471"/>
            <a:ext cx="4841076" cy="3104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A5ED06-FE54-4B86-A8D4-07D0EB08C3AB}"/>
              </a:ext>
            </a:extLst>
          </p:cNvPr>
          <p:cNvSpPr>
            <a:spLocks noGrp="1"/>
          </p:cNvSpPr>
          <p:nvPr>
            <p:ph type="dt" sz="half" idx="10"/>
          </p:nvPr>
        </p:nvSpPr>
        <p:spPr/>
        <p:txBody>
          <a:bodyPr/>
          <a:lstStyle/>
          <a:p>
            <a:fld id="{EE475572-4A44-4171-84AA-64D42C8050A6}" type="datetime2">
              <a:rPr lang="en-US" smtClean="0"/>
              <a:t>Monday, January 22, 2024</a:t>
            </a:fld>
            <a:endParaRPr lang="en-US"/>
          </a:p>
        </p:txBody>
      </p:sp>
      <p:sp>
        <p:nvSpPr>
          <p:cNvPr id="8" name="Footer Placeholder 7">
            <a:extLst>
              <a:ext uri="{FF2B5EF4-FFF2-40B4-BE49-F238E27FC236}">
                <a16:creationId xmlns:a16="http://schemas.microsoft.com/office/drawing/2014/main" id="{CE9EC6C3-0950-4AFE-936A-9AB5D22784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84B1D1-BE0C-48F4-BC74-90675A0F07CF}"/>
              </a:ext>
            </a:extLst>
          </p:cNvPr>
          <p:cNvSpPr>
            <a:spLocks noGrp="1"/>
          </p:cNvSpPr>
          <p:nvPr>
            <p:ph type="sldNum" sz="quarter" idx="12"/>
          </p:nvPr>
        </p:nvSpPr>
        <p:spPr/>
        <p:txBody>
          <a:bodyPr/>
          <a:lstStyle/>
          <a:p>
            <a:fld id="{C01389E6-C847-4AD0-B56D-D205B2EAB1EE}" type="slidenum">
              <a:rPr lang="en-US" smtClean="0"/>
              <a:t>‹#›</a:t>
            </a:fld>
            <a:endParaRPr lang="en-US"/>
          </a:p>
        </p:txBody>
      </p:sp>
      <p:sp>
        <p:nvSpPr>
          <p:cNvPr id="10" name="Title 9">
            <a:extLst>
              <a:ext uri="{FF2B5EF4-FFF2-40B4-BE49-F238E27FC236}">
                <a16:creationId xmlns:a16="http://schemas.microsoft.com/office/drawing/2014/main" id="{2D453288-3D76-40C1-BE00-223AB28F13DF}"/>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779713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B1716-24B0-42CD-95B6-843092597B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E3617E-4B11-481F-AC6E-00031790294A}"/>
              </a:ext>
            </a:extLst>
          </p:cNvPr>
          <p:cNvSpPr>
            <a:spLocks noGrp="1"/>
          </p:cNvSpPr>
          <p:nvPr>
            <p:ph type="dt" sz="half" idx="10"/>
          </p:nvPr>
        </p:nvSpPr>
        <p:spPr/>
        <p:txBody>
          <a:bodyPr/>
          <a:lstStyle/>
          <a:p>
            <a:fld id="{C4C1612E-528E-4FD5-9E9E-E15F1108F171}" type="datetime2">
              <a:rPr lang="en-US" smtClean="0"/>
              <a:t>Monday, January 22, 2024</a:t>
            </a:fld>
            <a:endParaRPr lang="en-US"/>
          </a:p>
        </p:txBody>
      </p:sp>
      <p:sp>
        <p:nvSpPr>
          <p:cNvPr id="4" name="Footer Placeholder 3">
            <a:extLst>
              <a:ext uri="{FF2B5EF4-FFF2-40B4-BE49-F238E27FC236}">
                <a16:creationId xmlns:a16="http://schemas.microsoft.com/office/drawing/2014/main" id="{F6BF19CC-06D3-40E9-81B5-63B457B220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EFC312-3AA5-46F7-B701-3D9327A68DB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42135553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9E28E-1389-47AF-B3EB-22571417ACBE}"/>
              </a:ext>
            </a:extLst>
          </p:cNvPr>
          <p:cNvSpPr>
            <a:spLocks noGrp="1"/>
          </p:cNvSpPr>
          <p:nvPr>
            <p:ph type="dt" sz="half" idx="10"/>
          </p:nvPr>
        </p:nvSpPr>
        <p:spPr/>
        <p:txBody>
          <a:bodyPr/>
          <a:lstStyle/>
          <a:p>
            <a:fld id="{D4F6D862-A06D-436F-A92E-EBAAD50B6E50}" type="datetime2">
              <a:rPr lang="en-US" smtClean="0"/>
              <a:t>Monday, January 22, 2024</a:t>
            </a:fld>
            <a:endParaRPr lang="en-US"/>
          </a:p>
        </p:txBody>
      </p:sp>
      <p:sp>
        <p:nvSpPr>
          <p:cNvPr id="3" name="Footer Placeholder 2">
            <a:extLst>
              <a:ext uri="{FF2B5EF4-FFF2-40B4-BE49-F238E27FC236}">
                <a16:creationId xmlns:a16="http://schemas.microsoft.com/office/drawing/2014/main" id="{BFCF6B08-1984-4F7C-9F6E-A4F47BDBA2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71B3C5-CEC7-427F-931C-1318C421BEF9}"/>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3596439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EB55F-536E-4547-A5D2-0483FC3684CD}"/>
              </a:ext>
            </a:extLst>
          </p:cNvPr>
          <p:cNvSpPr>
            <a:spLocks noGrp="1"/>
          </p:cNvSpPr>
          <p:nvPr>
            <p:ph type="title"/>
          </p:nvPr>
        </p:nvSpPr>
        <p:spPr>
          <a:xfrm>
            <a:off x="1371600" y="987425"/>
            <a:ext cx="3932237" cy="1894511"/>
          </a:xfrm>
        </p:spPr>
        <p:txBody>
          <a:bodyPr anchor="b"/>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D717D3C-533B-4EA9-886B-FAE59956C74C}"/>
              </a:ext>
            </a:extLst>
          </p:cNvPr>
          <p:cNvSpPr>
            <a:spLocks noGrp="1"/>
          </p:cNvSpPr>
          <p:nvPr>
            <p:ph idx="1"/>
          </p:nvPr>
        </p:nvSpPr>
        <p:spPr>
          <a:xfrm>
            <a:off x="5650992" y="987425"/>
            <a:ext cx="5687568" cy="4873625"/>
          </a:xfrm>
        </p:spPr>
        <p:txBody>
          <a:bodyPr>
            <a:normAutofit/>
          </a:bodyPr>
          <a:lstStyle>
            <a:lvl1pPr>
              <a:defRPr sz="20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419D2E1-4B17-4608-961E-2C4719855E89}"/>
              </a:ext>
            </a:extLst>
          </p:cNvPr>
          <p:cNvSpPr>
            <a:spLocks noGrp="1"/>
          </p:cNvSpPr>
          <p:nvPr>
            <p:ph type="body" sz="half" idx="2"/>
          </p:nvPr>
        </p:nvSpPr>
        <p:spPr>
          <a:xfrm>
            <a:off x="1371600" y="3058510"/>
            <a:ext cx="3932237" cy="28025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5A3535-184C-438C-AE91-9C42B7C5AFB6}"/>
              </a:ext>
            </a:extLst>
          </p:cNvPr>
          <p:cNvSpPr>
            <a:spLocks noGrp="1"/>
          </p:cNvSpPr>
          <p:nvPr>
            <p:ph type="dt" sz="half" idx="10"/>
          </p:nvPr>
        </p:nvSpPr>
        <p:spPr/>
        <p:txBody>
          <a:bodyPr/>
          <a:lstStyle/>
          <a:p>
            <a:fld id="{B73E0B7D-2260-4809-8F0A-9E5F3E24F169}" type="datetime2">
              <a:rPr lang="en-US" smtClean="0"/>
              <a:t>Monday, January 22, 2024</a:t>
            </a:fld>
            <a:endParaRPr lang="en-US"/>
          </a:p>
        </p:txBody>
      </p:sp>
      <p:sp>
        <p:nvSpPr>
          <p:cNvPr id="6" name="Footer Placeholder 5">
            <a:extLst>
              <a:ext uri="{FF2B5EF4-FFF2-40B4-BE49-F238E27FC236}">
                <a16:creationId xmlns:a16="http://schemas.microsoft.com/office/drawing/2014/main" id="{0DF6DBC3-4A58-42BA-9B55-A9A7251037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4E6563-0AB6-4038-A12B-A259552DB66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7670850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702C5-1E3B-4C62-A538-59BB572864A0}"/>
              </a:ext>
            </a:extLst>
          </p:cNvPr>
          <p:cNvSpPr>
            <a:spLocks noGrp="1"/>
          </p:cNvSpPr>
          <p:nvPr>
            <p:ph type="title"/>
          </p:nvPr>
        </p:nvSpPr>
        <p:spPr>
          <a:xfrm>
            <a:off x="1371600" y="987552"/>
            <a:ext cx="3932237" cy="1892808"/>
          </a:xfrm>
        </p:spPr>
        <p:txBody>
          <a:bodyPr anchor="b"/>
          <a:lstStyle>
            <a:lvl1pPr>
              <a:defRPr sz="3200" baseline="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E2CF574-95CE-4E60-B2CF-3B5B4F33A767}"/>
              </a:ext>
            </a:extLst>
          </p:cNvPr>
          <p:cNvSpPr>
            <a:spLocks noGrp="1"/>
          </p:cNvSpPr>
          <p:nvPr>
            <p:ph type="pic" idx="1"/>
          </p:nvPr>
        </p:nvSpPr>
        <p:spPr>
          <a:xfrm>
            <a:off x="5505319" y="987425"/>
            <a:ext cx="583324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D039F7C-C735-4356-8B04-89E19047950C}"/>
              </a:ext>
            </a:extLst>
          </p:cNvPr>
          <p:cNvSpPr>
            <a:spLocks noGrp="1"/>
          </p:cNvSpPr>
          <p:nvPr>
            <p:ph type="body" sz="half" idx="2"/>
          </p:nvPr>
        </p:nvSpPr>
        <p:spPr>
          <a:xfrm>
            <a:off x="1371600" y="3033286"/>
            <a:ext cx="3932237" cy="28357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E706DF-52A3-4F34-9BF5-E1ACD5D54283}"/>
              </a:ext>
            </a:extLst>
          </p:cNvPr>
          <p:cNvSpPr>
            <a:spLocks noGrp="1"/>
          </p:cNvSpPr>
          <p:nvPr>
            <p:ph type="dt" sz="half" idx="10"/>
          </p:nvPr>
        </p:nvSpPr>
        <p:spPr/>
        <p:txBody>
          <a:bodyPr/>
          <a:lstStyle/>
          <a:p>
            <a:fld id="{3C8E4735-C637-46A3-94EB-AB3AC4188D2F}" type="datetime2">
              <a:rPr lang="en-US" smtClean="0"/>
              <a:t>Monday, January 22, 2024</a:t>
            </a:fld>
            <a:endParaRPr lang="en-US"/>
          </a:p>
        </p:txBody>
      </p:sp>
      <p:sp>
        <p:nvSpPr>
          <p:cNvPr id="6" name="Footer Placeholder 5">
            <a:extLst>
              <a:ext uri="{FF2B5EF4-FFF2-40B4-BE49-F238E27FC236}">
                <a16:creationId xmlns:a16="http://schemas.microsoft.com/office/drawing/2014/main" id="{BFB25E53-E72E-4110-BB6B-3477F56C3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86F8F-3D62-4CEC-AD9A-B70848E6A81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85979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ckground 1">
    <p:spTree>
      <p:nvGrpSpPr>
        <p:cNvPr id="1" name=""/>
        <p:cNvGrpSpPr/>
        <p:nvPr/>
      </p:nvGrpSpPr>
      <p:grpSpPr>
        <a:xfrm>
          <a:off x="0" y="0"/>
          <a:ext cx="0" cy="0"/>
          <a:chOff x="0" y="0"/>
          <a:chExt cx="0" cy="0"/>
        </a:xfrm>
      </p:grpSpPr>
      <p:pic>
        <p:nvPicPr>
          <p:cNvPr id="9" name="Picture 8" descr="A picture containing chart&#10;&#10;Description automatically generated">
            <a:extLst>
              <a:ext uri="{FF2B5EF4-FFF2-40B4-BE49-F238E27FC236}">
                <a16:creationId xmlns:a16="http://schemas.microsoft.com/office/drawing/2014/main" id="{78958096-F27C-6640-AB73-D977CBE495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61596"/>
            <a:ext cx="2743200" cy="365125"/>
          </a:xfrm>
        </p:spPr>
        <p:txBody>
          <a:bodyPr/>
          <a:lstStyle/>
          <a:p>
            <a:fld id="{846CE7D5-CF57-46EF-B807-FDD0502418D4}"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C3B6-2D75-4EC4-9120-88DCE0EA61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4B06CB-A0FE-4499-B674-90C8C281A5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FD700-765A-4DE6-A8EC-9D9D92FCBB42}"/>
              </a:ext>
            </a:extLst>
          </p:cNvPr>
          <p:cNvSpPr>
            <a:spLocks noGrp="1"/>
          </p:cNvSpPr>
          <p:nvPr>
            <p:ph type="dt" sz="half" idx="10"/>
          </p:nvPr>
        </p:nvSpPr>
        <p:spPr/>
        <p:txBody>
          <a:bodyPr/>
          <a:lstStyle/>
          <a:p>
            <a:fld id="{735E98AF-4574-4509-BF7A-519ACD5BF826}" type="datetime2">
              <a:rPr lang="en-US" smtClean="0"/>
              <a:t>Monday, January 22, 2024</a:t>
            </a:fld>
            <a:endParaRPr lang="en-US"/>
          </a:p>
        </p:txBody>
      </p:sp>
      <p:sp>
        <p:nvSpPr>
          <p:cNvPr id="5" name="Footer Placeholder 4">
            <a:extLst>
              <a:ext uri="{FF2B5EF4-FFF2-40B4-BE49-F238E27FC236}">
                <a16:creationId xmlns:a16="http://schemas.microsoft.com/office/drawing/2014/main" id="{0C4664EC-C4B1-4D14-9ED3-14C6CCBFFC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F5526-E518-4133-9F44-D812576C1092}"/>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3346712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F62998-15B1-4CA8-8C60-7801001F8060}"/>
              </a:ext>
            </a:extLst>
          </p:cNvPr>
          <p:cNvSpPr>
            <a:spLocks noGrp="1"/>
          </p:cNvSpPr>
          <p:nvPr>
            <p:ph type="title" orient="vert"/>
          </p:nvPr>
        </p:nvSpPr>
        <p:spPr>
          <a:xfrm>
            <a:off x="8724900" y="838899"/>
            <a:ext cx="2628900" cy="48493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11AE278-0885-4594-AB09-120344C7D882}"/>
              </a:ext>
            </a:extLst>
          </p:cNvPr>
          <p:cNvSpPr>
            <a:spLocks noGrp="1"/>
          </p:cNvSpPr>
          <p:nvPr>
            <p:ph type="body" orient="vert" idx="1"/>
          </p:nvPr>
        </p:nvSpPr>
        <p:spPr>
          <a:xfrm>
            <a:off x="849235" y="838900"/>
            <a:ext cx="7723265" cy="484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5B850CC-FB43-4988-8D4E-9C54C20185B4}"/>
              </a:ext>
            </a:extLst>
          </p:cNvPr>
          <p:cNvSpPr>
            <a:spLocks noGrp="1"/>
          </p:cNvSpPr>
          <p:nvPr>
            <p:ph type="dt" sz="half" idx="10"/>
          </p:nvPr>
        </p:nvSpPr>
        <p:spPr/>
        <p:txBody>
          <a:bodyPr/>
          <a:lstStyle/>
          <a:p>
            <a:fld id="{93DD97D4-9636-490F-85D0-E926C2B6F3B1}" type="datetime2">
              <a:rPr lang="en-US" smtClean="0"/>
              <a:t>Monday, January 22, 2024</a:t>
            </a:fld>
            <a:endParaRPr lang="en-US"/>
          </a:p>
        </p:txBody>
      </p:sp>
      <p:sp>
        <p:nvSpPr>
          <p:cNvPr id="5" name="Footer Placeholder 4">
            <a:extLst>
              <a:ext uri="{FF2B5EF4-FFF2-40B4-BE49-F238E27FC236}">
                <a16:creationId xmlns:a16="http://schemas.microsoft.com/office/drawing/2014/main" id="{47A70300-3853-4FB4-A084-CF6E5CF2BD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BAFB0-25AA-4B69-8418-418F47A92700}"/>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421725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1"/>
            <a:ext cx="2743200" cy="365125"/>
          </a:xfrm>
          <a:prstGeom prst="rect">
            <a:avLst/>
          </a:prstGeom>
        </p:spPr>
        <p:txBody>
          <a:bodyPr/>
          <a:lstStyle/>
          <a:p>
            <a:fld id="{295CAE63-D472-284B-98EE-030864C817A2}" type="datetimeFigureOut">
              <a:rPr lang="en-US" smtClean="0"/>
              <a:t>1/22/2024</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87FD6D40-7023-7D42-80E4-9D8DD8DB3A36}" type="slidenum">
              <a:rPr lang="en-US" smtClean="0"/>
              <a:t>‹#›</a:t>
            </a:fld>
            <a:endParaRPr lang="en-US"/>
          </a:p>
        </p:txBody>
      </p:sp>
    </p:spTree>
    <p:extLst>
      <p:ext uri="{BB962C8B-B14F-4D97-AF65-F5344CB8AC3E}">
        <p14:creationId xmlns:p14="http://schemas.microsoft.com/office/powerpoint/2010/main" val="11145752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295CAE63-D472-284B-98EE-030864C817A2}" type="datetimeFigureOut">
              <a:rPr lang="en-US" smtClean="0"/>
              <a:t>1/22/2024</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Tree>
    <p:extLst>
      <p:ext uri="{BB962C8B-B14F-4D97-AF65-F5344CB8AC3E}">
        <p14:creationId xmlns:p14="http://schemas.microsoft.com/office/powerpoint/2010/main" val="30959942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295CAE63-D472-284B-98EE-030864C817A2}" type="datetimeFigureOut">
              <a:rPr lang="en-US" smtClean="0"/>
              <a:t>1/22/2024</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87FD6D40-7023-7D42-80E4-9D8DD8DB3A36}" type="slidenum">
              <a:rPr lang="en-US" smtClean="0"/>
              <a:t>‹#›</a:t>
            </a:fld>
            <a:endParaRPr lang="en-US"/>
          </a:p>
        </p:txBody>
      </p:sp>
    </p:spTree>
    <p:extLst>
      <p:ext uri="{BB962C8B-B14F-4D97-AF65-F5344CB8AC3E}">
        <p14:creationId xmlns:p14="http://schemas.microsoft.com/office/powerpoint/2010/main" val="30884998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295CAE63-D472-284B-98EE-030864C817A2}" type="datetimeFigureOut">
              <a:rPr lang="en-US" smtClean="0"/>
              <a:t>1/22/2024</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87FD6D40-7023-7D42-80E4-9D8DD8DB3A36}" type="slidenum">
              <a:rPr lang="en-US" smtClean="0"/>
              <a:t>‹#›</a:t>
            </a:fld>
            <a:endParaRPr lang="en-US"/>
          </a:p>
        </p:txBody>
      </p:sp>
    </p:spTree>
    <p:extLst>
      <p:ext uri="{BB962C8B-B14F-4D97-AF65-F5344CB8AC3E}">
        <p14:creationId xmlns:p14="http://schemas.microsoft.com/office/powerpoint/2010/main" val="26655138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295CAE63-D472-284B-98EE-030864C817A2}" type="datetimeFigureOut">
              <a:rPr lang="en-US" smtClean="0"/>
              <a:t>1/22/2024</a:t>
            </a:fld>
            <a:endParaRPr 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87FD6D40-7023-7D42-80E4-9D8DD8DB3A36}" type="slidenum">
              <a:rPr lang="en-US" smtClean="0"/>
              <a:t>‹#›</a:t>
            </a:fld>
            <a:endParaRPr lang="en-US"/>
          </a:p>
        </p:txBody>
      </p:sp>
    </p:spTree>
    <p:extLst>
      <p:ext uri="{BB962C8B-B14F-4D97-AF65-F5344CB8AC3E}">
        <p14:creationId xmlns:p14="http://schemas.microsoft.com/office/powerpoint/2010/main" val="1704617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295CAE63-D472-284B-98EE-030864C817A2}" type="datetimeFigureOut">
              <a:rPr lang="en-US" smtClean="0"/>
              <a:t>1/22/2024</a:t>
            </a:fld>
            <a:endParaRPr 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87FD6D40-7023-7D42-80E4-9D8DD8DB3A36}" type="slidenum">
              <a:rPr lang="en-US" smtClean="0"/>
              <a:t>‹#›</a:t>
            </a:fld>
            <a:endParaRPr lang="en-US"/>
          </a:p>
        </p:txBody>
      </p:sp>
    </p:spTree>
    <p:extLst>
      <p:ext uri="{BB962C8B-B14F-4D97-AF65-F5344CB8AC3E}">
        <p14:creationId xmlns:p14="http://schemas.microsoft.com/office/powerpoint/2010/main" val="32821367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295CAE63-D472-284B-98EE-030864C817A2}" type="datetimeFigureOut">
              <a:rPr lang="en-US" smtClean="0"/>
              <a:t>1/22/2024</a:t>
            </a:fld>
            <a:endParaRPr 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87FD6D40-7023-7D42-80E4-9D8DD8DB3A36}" type="slidenum">
              <a:rPr lang="en-US" smtClean="0"/>
              <a:t>‹#›</a:t>
            </a:fld>
            <a:endParaRPr lang="en-US"/>
          </a:p>
        </p:txBody>
      </p:sp>
    </p:spTree>
    <p:extLst>
      <p:ext uri="{BB962C8B-B14F-4D97-AF65-F5344CB8AC3E}">
        <p14:creationId xmlns:p14="http://schemas.microsoft.com/office/powerpoint/2010/main" val="23389847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295CAE63-D472-284B-98EE-030864C817A2}" type="datetimeFigureOut">
              <a:rPr lang="en-US" smtClean="0"/>
              <a:t>1/22/2024</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87FD6D40-7023-7D42-80E4-9D8DD8DB3A36}" type="slidenum">
              <a:rPr lang="en-US" smtClean="0"/>
              <a:t>‹#›</a:t>
            </a:fld>
            <a:endParaRPr lang="en-US"/>
          </a:p>
        </p:txBody>
      </p:sp>
    </p:spTree>
    <p:extLst>
      <p:ext uri="{BB962C8B-B14F-4D97-AF65-F5344CB8AC3E}">
        <p14:creationId xmlns:p14="http://schemas.microsoft.com/office/powerpoint/2010/main" val="244560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2">
    <p:spTree>
      <p:nvGrpSpPr>
        <p:cNvPr id="1" name=""/>
        <p:cNvGrpSpPr/>
        <p:nvPr/>
      </p:nvGrpSpPr>
      <p:grpSpPr>
        <a:xfrm>
          <a:off x="0" y="0"/>
          <a:ext cx="0" cy="0"/>
          <a:chOff x="0" y="0"/>
          <a:chExt cx="0" cy="0"/>
        </a:xfrm>
      </p:grpSpPr>
      <p:pic>
        <p:nvPicPr>
          <p:cNvPr id="3" name="Picture 2" descr="A picture containing chart&#10;&#10;Description automatically generated">
            <a:extLst>
              <a:ext uri="{FF2B5EF4-FFF2-40B4-BE49-F238E27FC236}">
                <a16:creationId xmlns:a16="http://schemas.microsoft.com/office/drawing/2014/main" id="{41918CC5-5A44-CB4C-B646-E3E041C65D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760AC695-3F0F-A748-B370-C76DA8C0A987}"/>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9" name="Content Placeholder 2">
            <a:extLst>
              <a:ext uri="{FF2B5EF4-FFF2-40B4-BE49-F238E27FC236}">
                <a16:creationId xmlns:a16="http://schemas.microsoft.com/office/drawing/2014/main" id="{32B657B0-EEAD-3948-8DFC-392854A6266B}"/>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128038F8-8816-0049-B832-3BF2EB8C1237}"/>
              </a:ext>
            </a:extLst>
          </p:cNvPr>
          <p:cNvSpPr>
            <a:spLocks noGrp="1"/>
          </p:cNvSpPr>
          <p:nvPr>
            <p:ph type="dt" sz="half" idx="10"/>
          </p:nvPr>
        </p:nvSpPr>
        <p:spPr>
          <a:xfrm>
            <a:off x="838200" y="6361596"/>
            <a:ext cx="2743200" cy="365125"/>
          </a:xfrm>
        </p:spPr>
        <p:txBody>
          <a:bodyPr/>
          <a:lstStyle/>
          <a:p>
            <a:fld id="{846CE7D5-CF57-46EF-B807-FDD0502418D4}" type="datetimeFigureOut">
              <a:rPr lang="en-US" smtClean="0"/>
              <a:t>1/22/2024</a:t>
            </a:fld>
            <a:endParaRPr lang="en-US"/>
          </a:p>
        </p:txBody>
      </p:sp>
      <p:sp>
        <p:nvSpPr>
          <p:cNvPr id="11" name="Footer Placeholder 4">
            <a:extLst>
              <a:ext uri="{FF2B5EF4-FFF2-40B4-BE49-F238E27FC236}">
                <a16:creationId xmlns:a16="http://schemas.microsoft.com/office/drawing/2014/main" id="{DEC6BFE3-F397-5C47-8B37-AF1B2C7ABA9C}"/>
              </a:ext>
            </a:extLst>
          </p:cNvPr>
          <p:cNvSpPr>
            <a:spLocks noGrp="1"/>
          </p:cNvSpPr>
          <p:nvPr>
            <p:ph type="ftr" sz="quarter" idx="11"/>
          </p:nvPr>
        </p:nvSpPr>
        <p:spPr>
          <a:xfrm>
            <a:off x="4038600" y="6356350"/>
            <a:ext cx="4114800" cy="365125"/>
          </a:xfrm>
        </p:spPr>
        <p:txBody>
          <a:bodyPr/>
          <a:lstStyle/>
          <a:p>
            <a:endParaRPr lang="en-US"/>
          </a:p>
        </p:txBody>
      </p:sp>
      <p:sp>
        <p:nvSpPr>
          <p:cNvPr id="12" name="Slide Number Placeholder 5">
            <a:extLst>
              <a:ext uri="{FF2B5EF4-FFF2-40B4-BE49-F238E27FC236}">
                <a16:creationId xmlns:a16="http://schemas.microsoft.com/office/drawing/2014/main" id="{A1657BDA-3920-D947-81A8-DEE65960B4E5}"/>
              </a:ext>
            </a:extLst>
          </p:cNvPr>
          <p:cNvSpPr>
            <a:spLocks noGrp="1"/>
          </p:cNvSpPr>
          <p:nvPr>
            <p:ph type="sldNum" sz="quarter" idx="12"/>
          </p:nvPr>
        </p:nvSpPr>
        <p:spPr>
          <a:xfrm>
            <a:off x="8610600" y="6356350"/>
            <a:ext cx="2743200" cy="365125"/>
          </a:xfr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295CAE63-D472-284B-98EE-030864C817A2}" type="datetimeFigureOut">
              <a:rPr lang="en-US" smtClean="0"/>
              <a:t>1/22/2024</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87FD6D40-7023-7D42-80E4-9D8DD8DB3A36}" type="slidenum">
              <a:rPr lang="en-US" smtClean="0"/>
              <a:t>‹#›</a:t>
            </a:fld>
            <a:endParaRPr lang="en-US"/>
          </a:p>
        </p:txBody>
      </p:sp>
    </p:spTree>
    <p:extLst>
      <p:ext uri="{BB962C8B-B14F-4D97-AF65-F5344CB8AC3E}">
        <p14:creationId xmlns:p14="http://schemas.microsoft.com/office/powerpoint/2010/main" val="16606544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295CAE63-D472-284B-98EE-030864C817A2}" type="datetimeFigureOut">
              <a:rPr lang="en-US" smtClean="0"/>
              <a:t>1/22/2024</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87FD6D40-7023-7D42-80E4-9D8DD8DB3A36}" type="slidenum">
              <a:rPr lang="en-US" smtClean="0"/>
              <a:t>‹#›</a:t>
            </a:fld>
            <a:endParaRPr lang="en-US"/>
          </a:p>
        </p:txBody>
      </p:sp>
    </p:spTree>
    <p:extLst>
      <p:ext uri="{BB962C8B-B14F-4D97-AF65-F5344CB8AC3E}">
        <p14:creationId xmlns:p14="http://schemas.microsoft.com/office/powerpoint/2010/main" val="17630858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295CAE63-D472-284B-98EE-030864C817A2}" type="datetimeFigureOut">
              <a:rPr lang="en-US" smtClean="0"/>
              <a:t>1/22/2024</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87FD6D40-7023-7D42-80E4-9D8DD8DB3A36}" type="slidenum">
              <a:rPr lang="en-US" smtClean="0"/>
              <a:t>‹#›</a:t>
            </a:fld>
            <a:endParaRPr lang="en-US"/>
          </a:p>
        </p:txBody>
      </p:sp>
    </p:spTree>
    <p:extLst>
      <p:ext uri="{BB962C8B-B14F-4D97-AF65-F5344CB8AC3E}">
        <p14:creationId xmlns:p14="http://schemas.microsoft.com/office/powerpoint/2010/main" val="35895365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1/22/2024</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89578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1/22/2024</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2818469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1/22/2024</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2525923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1/22/2024</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2739098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1/22/2024</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2136701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1/22/2024</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604549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1/22/2024</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930435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ckground 3">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5E25A915-58E1-7E4B-8C03-D66A84C6AC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586301B0-F3A7-8A4A-9DB2-272D9737FAA8}"/>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DE0E5E6C-AC37-A244-9500-76A282C3AD1F}"/>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3">
            <a:extLst>
              <a:ext uri="{FF2B5EF4-FFF2-40B4-BE49-F238E27FC236}">
                <a16:creationId xmlns:a16="http://schemas.microsoft.com/office/drawing/2014/main" id="{C92A14C9-1B59-0345-8F6A-A132E87A3217}"/>
              </a:ext>
            </a:extLst>
          </p:cNvPr>
          <p:cNvSpPr>
            <a:spLocks noGrp="1"/>
          </p:cNvSpPr>
          <p:nvPr>
            <p:ph type="dt" sz="half" idx="10"/>
          </p:nvPr>
        </p:nvSpPr>
        <p:spPr>
          <a:xfrm>
            <a:off x="838200" y="6361596"/>
            <a:ext cx="2743200" cy="365125"/>
          </a:xfrm>
        </p:spPr>
        <p:txBody>
          <a:bodyPr/>
          <a:lstStyle/>
          <a:p>
            <a:fld id="{846CE7D5-CF57-46EF-B807-FDD0502418D4}" type="datetimeFigureOut">
              <a:rPr lang="en-US" smtClean="0"/>
              <a:t>1/22/2024</a:t>
            </a:fld>
            <a:endParaRPr lang="en-US"/>
          </a:p>
        </p:txBody>
      </p:sp>
      <p:sp>
        <p:nvSpPr>
          <p:cNvPr id="12" name="Footer Placeholder 4">
            <a:extLst>
              <a:ext uri="{FF2B5EF4-FFF2-40B4-BE49-F238E27FC236}">
                <a16:creationId xmlns:a16="http://schemas.microsoft.com/office/drawing/2014/main" id="{B0908F49-4611-9843-8149-B494F2CBB81F}"/>
              </a:ext>
            </a:extLst>
          </p:cNvPr>
          <p:cNvSpPr>
            <a:spLocks noGrp="1"/>
          </p:cNvSpPr>
          <p:nvPr>
            <p:ph type="ftr" sz="quarter" idx="11"/>
          </p:nvPr>
        </p:nvSpPr>
        <p:spPr>
          <a:xfrm>
            <a:off x="4038600" y="6356350"/>
            <a:ext cx="4114800" cy="365125"/>
          </a:xfrm>
        </p:spPr>
        <p:txBody>
          <a:bodyPr/>
          <a:lstStyle/>
          <a:p>
            <a:endParaRPr lang="en-US"/>
          </a:p>
        </p:txBody>
      </p:sp>
      <p:sp>
        <p:nvSpPr>
          <p:cNvPr id="13" name="Slide Number Placeholder 5">
            <a:extLst>
              <a:ext uri="{FF2B5EF4-FFF2-40B4-BE49-F238E27FC236}">
                <a16:creationId xmlns:a16="http://schemas.microsoft.com/office/drawing/2014/main" id="{884C83DC-8148-6E48-99E3-EA7A93B1D571}"/>
              </a:ext>
            </a:extLst>
          </p:cNvPr>
          <p:cNvSpPr>
            <a:spLocks noGrp="1"/>
          </p:cNvSpPr>
          <p:nvPr>
            <p:ph type="sldNum" sz="quarter" idx="12"/>
          </p:nvPr>
        </p:nvSpPr>
        <p:spPr>
          <a:xfrm>
            <a:off x="8610600" y="6356350"/>
            <a:ext cx="2743200" cy="365125"/>
          </a:xfr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1/22/2024</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4273933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1/22/2024</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6722698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1/22/2024</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1639409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1/22/2024</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7641151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8FAD4-96FE-09ED-073C-C9CC4CBD8C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3535404-0235-1310-4E2D-BBB9271AB2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74E6552-8F4A-01DD-6479-0D4D20DB19FD}"/>
              </a:ext>
            </a:extLst>
          </p:cNvPr>
          <p:cNvSpPr>
            <a:spLocks noGrp="1"/>
          </p:cNvSpPr>
          <p:nvPr>
            <p:ph type="dt" sz="half" idx="10"/>
          </p:nvPr>
        </p:nvSpPr>
        <p:spPr/>
        <p:txBody>
          <a:bodyPr/>
          <a:lstStyle/>
          <a:p>
            <a:fld id="{5FE3338D-A273-40D9-BD18-A3D6DCDA1ABA}" type="datetimeFigureOut">
              <a:rPr lang="en-GB" smtClean="0"/>
              <a:t>22/01/2024</a:t>
            </a:fld>
            <a:endParaRPr lang="en-GB"/>
          </a:p>
        </p:txBody>
      </p:sp>
      <p:sp>
        <p:nvSpPr>
          <p:cNvPr id="5" name="Footer Placeholder 4">
            <a:extLst>
              <a:ext uri="{FF2B5EF4-FFF2-40B4-BE49-F238E27FC236}">
                <a16:creationId xmlns:a16="http://schemas.microsoft.com/office/drawing/2014/main" id="{1681B5AA-7BC7-DD47-9477-98955F6C248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033D519-3FA8-C223-D150-F28C6A3B9252}"/>
              </a:ext>
            </a:extLst>
          </p:cNvPr>
          <p:cNvSpPr>
            <a:spLocks noGrp="1"/>
          </p:cNvSpPr>
          <p:nvPr>
            <p:ph type="sldNum" sz="quarter" idx="12"/>
          </p:nvPr>
        </p:nvSpPr>
        <p:spPr/>
        <p:txBody>
          <a:bodyPr/>
          <a:lstStyle/>
          <a:p>
            <a:fld id="{620CDDDD-BE7D-4D25-8609-467FDB7921D2}" type="slidenum">
              <a:rPr lang="en-GB" smtClean="0"/>
              <a:t>‹#›</a:t>
            </a:fld>
            <a:endParaRPr lang="en-GB"/>
          </a:p>
        </p:txBody>
      </p:sp>
    </p:spTree>
    <p:extLst>
      <p:ext uri="{BB962C8B-B14F-4D97-AF65-F5344CB8AC3E}">
        <p14:creationId xmlns:p14="http://schemas.microsoft.com/office/powerpoint/2010/main" val="6290455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E0F22-1971-1D4A-C0A7-CFCBC9E49FB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80050DC-D463-1AE5-B73C-EC125447C1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2AD456-F3C9-EDE1-1A07-7959FCB8ED56}"/>
              </a:ext>
            </a:extLst>
          </p:cNvPr>
          <p:cNvSpPr>
            <a:spLocks noGrp="1"/>
          </p:cNvSpPr>
          <p:nvPr>
            <p:ph type="dt" sz="half" idx="10"/>
          </p:nvPr>
        </p:nvSpPr>
        <p:spPr/>
        <p:txBody>
          <a:bodyPr/>
          <a:lstStyle/>
          <a:p>
            <a:fld id="{5FE3338D-A273-40D9-BD18-A3D6DCDA1ABA}" type="datetimeFigureOut">
              <a:rPr lang="en-GB" smtClean="0"/>
              <a:t>22/01/2024</a:t>
            </a:fld>
            <a:endParaRPr lang="en-GB"/>
          </a:p>
        </p:txBody>
      </p:sp>
      <p:sp>
        <p:nvSpPr>
          <p:cNvPr id="5" name="Footer Placeholder 4">
            <a:extLst>
              <a:ext uri="{FF2B5EF4-FFF2-40B4-BE49-F238E27FC236}">
                <a16:creationId xmlns:a16="http://schemas.microsoft.com/office/drawing/2014/main" id="{9C7EBC09-A151-9173-36BE-182500B7A7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8E8256-201E-1190-D00B-0CCCA9F69A11}"/>
              </a:ext>
            </a:extLst>
          </p:cNvPr>
          <p:cNvSpPr>
            <a:spLocks noGrp="1"/>
          </p:cNvSpPr>
          <p:nvPr>
            <p:ph type="sldNum" sz="quarter" idx="12"/>
          </p:nvPr>
        </p:nvSpPr>
        <p:spPr/>
        <p:txBody>
          <a:bodyPr/>
          <a:lstStyle/>
          <a:p>
            <a:fld id="{620CDDDD-BE7D-4D25-8609-467FDB7921D2}" type="slidenum">
              <a:rPr lang="en-GB" smtClean="0"/>
              <a:t>‹#›</a:t>
            </a:fld>
            <a:endParaRPr lang="en-GB"/>
          </a:p>
        </p:txBody>
      </p:sp>
    </p:spTree>
    <p:extLst>
      <p:ext uri="{BB962C8B-B14F-4D97-AF65-F5344CB8AC3E}">
        <p14:creationId xmlns:p14="http://schemas.microsoft.com/office/powerpoint/2010/main" val="30188306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2DF60-0C3E-E189-7BCB-7324E14586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6E86E9A-0437-AF2C-92EB-C1296C008F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932BE2-5D86-0B7E-5543-3F616576344F}"/>
              </a:ext>
            </a:extLst>
          </p:cNvPr>
          <p:cNvSpPr>
            <a:spLocks noGrp="1"/>
          </p:cNvSpPr>
          <p:nvPr>
            <p:ph type="dt" sz="half" idx="10"/>
          </p:nvPr>
        </p:nvSpPr>
        <p:spPr/>
        <p:txBody>
          <a:bodyPr/>
          <a:lstStyle/>
          <a:p>
            <a:fld id="{5FE3338D-A273-40D9-BD18-A3D6DCDA1ABA}" type="datetimeFigureOut">
              <a:rPr lang="en-GB" smtClean="0"/>
              <a:t>22/01/2024</a:t>
            </a:fld>
            <a:endParaRPr lang="en-GB"/>
          </a:p>
        </p:txBody>
      </p:sp>
      <p:sp>
        <p:nvSpPr>
          <p:cNvPr id="5" name="Footer Placeholder 4">
            <a:extLst>
              <a:ext uri="{FF2B5EF4-FFF2-40B4-BE49-F238E27FC236}">
                <a16:creationId xmlns:a16="http://schemas.microsoft.com/office/drawing/2014/main" id="{910ACD9A-58B5-3A24-8986-C5492C128A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44D7B7-5184-983D-CA6D-78DF10DFB229}"/>
              </a:ext>
            </a:extLst>
          </p:cNvPr>
          <p:cNvSpPr>
            <a:spLocks noGrp="1"/>
          </p:cNvSpPr>
          <p:nvPr>
            <p:ph type="sldNum" sz="quarter" idx="12"/>
          </p:nvPr>
        </p:nvSpPr>
        <p:spPr/>
        <p:txBody>
          <a:bodyPr/>
          <a:lstStyle/>
          <a:p>
            <a:fld id="{620CDDDD-BE7D-4D25-8609-467FDB7921D2}" type="slidenum">
              <a:rPr lang="en-GB" smtClean="0"/>
              <a:t>‹#›</a:t>
            </a:fld>
            <a:endParaRPr lang="en-GB"/>
          </a:p>
        </p:txBody>
      </p:sp>
    </p:spTree>
    <p:extLst>
      <p:ext uri="{BB962C8B-B14F-4D97-AF65-F5344CB8AC3E}">
        <p14:creationId xmlns:p14="http://schemas.microsoft.com/office/powerpoint/2010/main" val="25495767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F87AD-008E-69DD-3C2E-082CF6D7E35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64B6F3-C2B4-37F9-0452-F582C1BF2C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6050B37-337C-238A-E104-A02FBAB1BA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8960F9F-C3BE-DD86-7C10-0BEBE2DE318D}"/>
              </a:ext>
            </a:extLst>
          </p:cNvPr>
          <p:cNvSpPr>
            <a:spLocks noGrp="1"/>
          </p:cNvSpPr>
          <p:nvPr>
            <p:ph type="dt" sz="half" idx="10"/>
          </p:nvPr>
        </p:nvSpPr>
        <p:spPr/>
        <p:txBody>
          <a:bodyPr/>
          <a:lstStyle/>
          <a:p>
            <a:fld id="{5FE3338D-A273-40D9-BD18-A3D6DCDA1ABA}" type="datetimeFigureOut">
              <a:rPr lang="en-GB" smtClean="0"/>
              <a:t>22/01/2024</a:t>
            </a:fld>
            <a:endParaRPr lang="en-GB"/>
          </a:p>
        </p:txBody>
      </p:sp>
      <p:sp>
        <p:nvSpPr>
          <p:cNvPr id="6" name="Footer Placeholder 5">
            <a:extLst>
              <a:ext uri="{FF2B5EF4-FFF2-40B4-BE49-F238E27FC236}">
                <a16:creationId xmlns:a16="http://schemas.microsoft.com/office/drawing/2014/main" id="{BF63C082-59CA-41EA-B0D7-EB817A18FBE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5317648-1E26-C165-C204-632008C33C52}"/>
              </a:ext>
            </a:extLst>
          </p:cNvPr>
          <p:cNvSpPr>
            <a:spLocks noGrp="1"/>
          </p:cNvSpPr>
          <p:nvPr>
            <p:ph type="sldNum" sz="quarter" idx="12"/>
          </p:nvPr>
        </p:nvSpPr>
        <p:spPr/>
        <p:txBody>
          <a:bodyPr/>
          <a:lstStyle/>
          <a:p>
            <a:fld id="{620CDDDD-BE7D-4D25-8609-467FDB7921D2}" type="slidenum">
              <a:rPr lang="en-GB" smtClean="0"/>
              <a:t>‹#›</a:t>
            </a:fld>
            <a:endParaRPr lang="en-GB"/>
          </a:p>
        </p:txBody>
      </p:sp>
    </p:spTree>
    <p:extLst>
      <p:ext uri="{BB962C8B-B14F-4D97-AF65-F5344CB8AC3E}">
        <p14:creationId xmlns:p14="http://schemas.microsoft.com/office/powerpoint/2010/main" val="4321760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75F03-3A68-D068-457D-A33E6EC116A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C0F3659-3139-EF65-A7E2-4383E36E98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9B39C4-E8A6-450D-45FD-B082BB57AF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4EA9032-0CC6-D115-C9BC-3C658D9BDA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A522F4-5FC1-E83F-6B93-96FC65CE48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ECB724C-9E78-3E69-4B1A-66F2D603C4AB}"/>
              </a:ext>
            </a:extLst>
          </p:cNvPr>
          <p:cNvSpPr>
            <a:spLocks noGrp="1"/>
          </p:cNvSpPr>
          <p:nvPr>
            <p:ph type="dt" sz="half" idx="10"/>
          </p:nvPr>
        </p:nvSpPr>
        <p:spPr/>
        <p:txBody>
          <a:bodyPr/>
          <a:lstStyle/>
          <a:p>
            <a:fld id="{5FE3338D-A273-40D9-BD18-A3D6DCDA1ABA}" type="datetimeFigureOut">
              <a:rPr lang="en-GB" smtClean="0"/>
              <a:t>22/01/2024</a:t>
            </a:fld>
            <a:endParaRPr lang="en-GB"/>
          </a:p>
        </p:txBody>
      </p:sp>
      <p:sp>
        <p:nvSpPr>
          <p:cNvPr id="8" name="Footer Placeholder 7">
            <a:extLst>
              <a:ext uri="{FF2B5EF4-FFF2-40B4-BE49-F238E27FC236}">
                <a16:creationId xmlns:a16="http://schemas.microsoft.com/office/drawing/2014/main" id="{80C83A4F-6AF6-F21C-8C87-9FCD91CE6C2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A790BB8-2D0C-6AE7-9514-183B12430778}"/>
              </a:ext>
            </a:extLst>
          </p:cNvPr>
          <p:cNvSpPr>
            <a:spLocks noGrp="1"/>
          </p:cNvSpPr>
          <p:nvPr>
            <p:ph type="sldNum" sz="quarter" idx="12"/>
          </p:nvPr>
        </p:nvSpPr>
        <p:spPr/>
        <p:txBody>
          <a:bodyPr/>
          <a:lstStyle/>
          <a:p>
            <a:fld id="{620CDDDD-BE7D-4D25-8609-467FDB7921D2}" type="slidenum">
              <a:rPr lang="en-GB" smtClean="0"/>
              <a:t>‹#›</a:t>
            </a:fld>
            <a:endParaRPr lang="en-GB"/>
          </a:p>
        </p:txBody>
      </p:sp>
    </p:spTree>
    <p:extLst>
      <p:ext uri="{BB962C8B-B14F-4D97-AF65-F5344CB8AC3E}">
        <p14:creationId xmlns:p14="http://schemas.microsoft.com/office/powerpoint/2010/main" val="20377386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5761C-AE15-6B78-C6F6-C41D81C9B50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5360BB2-1DE0-AEB7-9ECF-795D883CF0CA}"/>
              </a:ext>
            </a:extLst>
          </p:cNvPr>
          <p:cNvSpPr>
            <a:spLocks noGrp="1"/>
          </p:cNvSpPr>
          <p:nvPr>
            <p:ph type="dt" sz="half" idx="10"/>
          </p:nvPr>
        </p:nvSpPr>
        <p:spPr/>
        <p:txBody>
          <a:bodyPr/>
          <a:lstStyle/>
          <a:p>
            <a:fld id="{5FE3338D-A273-40D9-BD18-A3D6DCDA1ABA}" type="datetimeFigureOut">
              <a:rPr lang="en-GB" smtClean="0"/>
              <a:t>22/01/2024</a:t>
            </a:fld>
            <a:endParaRPr lang="en-GB"/>
          </a:p>
        </p:txBody>
      </p:sp>
      <p:sp>
        <p:nvSpPr>
          <p:cNvPr id="4" name="Footer Placeholder 3">
            <a:extLst>
              <a:ext uri="{FF2B5EF4-FFF2-40B4-BE49-F238E27FC236}">
                <a16:creationId xmlns:a16="http://schemas.microsoft.com/office/drawing/2014/main" id="{4DBD77CA-A9F4-D299-5CDA-CD8567A03DE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0E9FFBB-4CE5-DB19-AF2E-B5C873E48C49}"/>
              </a:ext>
            </a:extLst>
          </p:cNvPr>
          <p:cNvSpPr>
            <a:spLocks noGrp="1"/>
          </p:cNvSpPr>
          <p:nvPr>
            <p:ph type="sldNum" sz="quarter" idx="12"/>
          </p:nvPr>
        </p:nvSpPr>
        <p:spPr/>
        <p:txBody>
          <a:bodyPr/>
          <a:lstStyle/>
          <a:p>
            <a:fld id="{620CDDDD-BE7D-4D25-8609-467FDB7921D2}" type="slidenum">
              <a:rPr lang="en-GB" smtClean="0"/>
              <a:t>‹#›</a:t>
            </a:fld>
            <a:endParaRPr lang="en-GB"/>
          </a:p>
        </p:txBody>
      </p:sp>
    </p:spTree>
    <p:extLst>
      <p:ext uri="{BB962C8B-B14F-4D97-AF65-F5344CB8AC3E}">
        <p14:creationId xmlns:p14="http://schemas.microsoft.com/office/powerpoint/2010/main" val="3691597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ckground 4">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2AE8C367-E696-EC4F-9E29-F199B84F4A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9D615CE6-98DD-0745-ACCD-955B327365F8}"/>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2" name="Content Placeholder 2">
            <a:extLst>
              <a:ext uri="{FF2B5EF4-FFF2-40B4-BE49-F238E27FC236}">
                <a16:creationId xmlns:a16="http://schemas.microsoft.com/office/drawing/2014/main" id="{A457269F-8905-BE4B-A335-2257EBFBA8AD}"/>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Date Placeholder 3">
            <a:extLst>
              <a:ext uri="{FF2B5EF4-FFF2-40B4-BE49-F238E27FC236}">
                <a16:creationId xmlns:a16="http://schemas.microsoft.com/office/drawing/2014/main" id="{D8E6612B-E513-CA4F-8DC2-C74B008A5270}"/>
              </a:ext>
            </a:extLst>
          </p:cNvPr>
          <p:cNvSpPr>
            <a:spLocks noGrp="1"/>
          </p:cNvSpPr>
          <p:nvPr>
            <p:ph type="dt" sz="half" idx="10"/>
          </p:nvPr>
        </p:nvSpPr>
        <p:spPr>
          <a:xfrm>
            <a:off x="838200" y="6361596"/>
            <a:ext cx="2743200" cy="365125"/>
          </a:xfrm>
        </p:spPr>
        <p:txBody>
          <a:bodyPr/>
          <a:lstStyle/>
          <a:p>
            <a:fld id="{846CE7D5-CF57-46EF-B807-FDD0502418D4}" type="datetimeFigureOut">
              <a:rPr lang="en-US" smtClean="0"/>
              <a:t>1/22/2024</a:t>
            </a:fld>
            <a:endParaRPr lang="en-US"/>
          </a:p>
        </p:txBody>
      </p:sp>
      <p:sp>
        <p:nvSpPr>
          <p:cNvPr id="14" name="Footer Placeholder 4">
            <a:extLst>
              <a:ext uri="{FF2B5EF4-FFF2-40B4-BE49-F238E27FC236}">
                <a16:creationId xmlns:a16="http://schemas.microsoft.com/office/drawing/2014/main" id="{68FA3C07-E6CA-C049-A16E-E98CFB69D8D8}"/>
              </a:ext>
            </a:extLst>
          </p:cNvPr>
          <p:cNvSpPr>
            <a:spLocks noGrp="1"/>
          </p:cNvSpPr>
          <p:nvPr>
            <p:ph type="ftr" sz="quarter" idx="11"/>
          </p:nvPr>
        </p:nvSpPr>
        <p:spPr>
          <a:xfrm>
            <a:off x="4038600" y="6356350"/>
            <a:ext cx="4114800" cy="365125"/>
          </a:xfrm>
        </p:spPr>
        <p:txBody>
          <a:bodyPr/>
          <a:lstStyle/>
          <a:p>
            <a:endParaRPr lang="en-US"/>
          </a:p>
        </p:txBody>
      </p:sp>
      <p:sp>
        <p:nvSpPr>
          <p:cNvPr id="15" name="Slide Number Placeholder 5">
            <a:extLst>
              <a:ext uri="{FF2B5EF4-FFF2-40B4-BE49-F238E27FC236}">
                <a16:creationId xmlns:a16="http://schemas.microsoft.com/office/drawing/2014/main" id="{438CC877-CFAE-C54C-920A-1EF16FCB9204}"/>
              </a:ext>
            </a:extLst>
          </p:cNvPr>
          <p:cNvSpPr>
            <a:spLocks noGrp="1"/>
          </p:cNvSpPr>
          <p:nvPr>
            <p:ph type="sldNum" sz="quarter" idx="12"/>
          </p:nvPr>
        </p:nvSpPr>
        <p:spPr>
          <a:xfrm>
            <a:off x="8610600" y="6356350"/>
            <a:ext cx="2743200" cy="365125"/>
          </a:xfr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79F793-C537-162F-D82C-F13345AB82BD}"/>
              </a:ext>
            </a:extLst>
          </p:cNvPr>
          <p:cNvSpPr>
            <a:spLocks noGrp="1"/>
          </p:cNvSpPr>
          <p:nvPr>
            <p:ph type="dt" sz="half" idx="10"/>
          </p:nvPr>
        </p:nvSpPr>
        <p:spPr/>
        <p:txBody>
          <a:bodyPr/>
          <a:lstStyle/>
          <a:p>
            <a:fld id="{5FE3338D-A273-40D9-BD18-A3D6DCDA1ABA}" type="datetimeFigureOut">
              <a:rPr lang="en-GB" smtClean="0"/>
              <a:t>22/01/2024</a:t>
            </a:fld>
            <a:endParaRPr lang="en-GB"/>
          </a:p>
        </p:txBody>
      </p:sp>
      <p:sp>
        <p:nvSpPr>
          <p:cNvPr id="3" name="Footer Placeholder 2">
            <a:extLst>
              <a:ext uri="{FF2B5EF4-FFF2-40B4-BE49-F238E27FC236}">
                <a16:creationId xmlns:a16="http://schemas.microsoft.com/office/drawing/2014/main" id="{64428EE3-92D3-842E-4801-CAAEA4B8215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044C182-4F31-7396-4ED6-D4321A636ABD}"/>
              </a:ext>
            </a:extLst>
          </p:cNvPr>
          <p:cNvSpPr>
            <a:spLocks noGrp="1"/>
          </p:cNvSpPr>
          <p:nvPr>
            <p:ph type="sldNum" sz="quarter" idx="12"/>
          </p:nvPr>
        </p:nvSpPr>
        <p:spPr/>
        <p:txBody>
          <a:bodyPr/>
          <a:lstStyle/>
          <a:p>
            <a:fld id="{620CDDDD-BE7D-4D25-8609-467FDB7921D2}" type="slidenum">
              <a:rPr lang="en-GB" smtClean="0"/>
              <a:t>‹#›</a:t>
            </a:fld>
            <a:endParaRPr lang="en-GB"/>
          </a:p>
        </p:txBody>
      </p:sp>
    </p:spTree>
    <p:extLst>
      <p:ext uri="{BB962C8B-B14F-4D97-AF65-F5344CB8AC3E}">
        <p14:creationId xmlns:p14="http://schemas.microsoft.com/office/powerpoint/2010/main" val="36654019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2AD9F-51F0-FDB5-FA4E-A591D7B8A8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F0FEEBA-40EF-2EF4-9D7A-CE2B62F260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B3BEF9B-FA82-78BF-5F65-8195CEF1AE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271653-6FEB-B6CF-211A-EE14A528A0F0}"/>
              </a:ext>
            </a:extLst>
          </p:cNvPr>
          <p:cNvSpPr>
            <a:spLocks noGrp="1"/>
          </p:cNvSpPr>
          <p:nvPr>
            <p:ph type="dt" sz="half" idx="10"/>
          </p:nvPr>
        </p:nvSpPr>
        <p:spPr/>
        <p:txBody>
          <a:bodyPr/>
          <a:lstStyle/>
          <a:p>
            <a:fld id="{5FE3338D-A273-40D9-BD18-A3D6DCDA1ABA}" type="datetimeFigureOut">
              <a:rPr lang="en-GB" smtClean="0"/>
              <a:t>22/01/2024</a:t>
            </a:fld>
            <a:endParaRPr lang="en-GB"/>
          </a:p>
        </p:txBody>
      </p:sp>
      <p:sp>
        <p:nvSpPr>
          <p:cNvPr id="6" name="Footer Placeholder 5">
            <a:extLst>
              <a:ext uri="{FF2B5EF4-FFF2-40B4-BE49-F238E27FC236}">
                <a16:creationId xmlns:a16="http://schemas.microsoft.com/office/drawing/2014/main" id="{95495010-B544-E354-76D8-6F4D64FCED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BDD4944-CF41-345D-F2C2-DC453D24C5B1}"/>
              </a:ext>
            </a:extLst>
          </p:cNvPr>
          <p:cNvSpPr>
            <a:spLocks noGrp="1"/>
          </p:cNvSpPr>
          <p:nvPr>
            <p:ph type="sldNum" sz="quarter" idx="12"/>
          </p:nvPr>
        </p:nvSpPr>
        <p:spPr/>
        <p:txBody>
          <a:bodyPr/>
          <a:lstStyle/>
          <a:p>
            <a:fld id="{620CDDDD-BE7D-4D25-8609-467FDB7921D2}" type="slidenum">
              <a:rPr lang="en-GB" smtClean="0"/>
              <a:t>‹#›</a:t>
            </a:fld>
            <a:endParaRPr lang="en-GB"/>
          </a:p>
        </p:txBody>
      </p:sp>
    </p:spTree>
    <p:extLst>
      <p:ext uri="{BB962C8B-B14F-4D97-AF65-F5344CB8AC3E}">
        <p14:creationId xmlns:p14="http://schemas.microsoft.com/office/powerpoint/2010/main" val="13053051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5415C-3002-8DF2-A9E9-8BD43A48D9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EA874C0-F87B-D4BC-79A8-ACE4428597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AB20D1F-7F26-169F-5371-D2CA5ACDCA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192523-CD81-C32E-D590-6AB795AF8272}"/>
              </a:ext>
            </a:extLst>
          </p:cNvPr>
          <p:cNvSpPr>
            <a:spLocks noGrp="1"/>
          </p:cNvSpPr>
          <p:nvPr>
            <p:ph type="dt" sz="half" idx="10"/>
          </p:nvPr>
        </p:nvSpPr>
        <p:spPr/>
        <p:txBody>
          <a:bodyPr/>
          <a:lstStyle/>
          <a:p>
            <a:fld id="{5FE3338D-A273-40D9-BD18-A3D6DCDA1ABA}" type="datetimeFigureOut">
              <a:rPr lang="en-GB" smtClean="0"/>
              <a:t>22/01/2024</a:t>
            </a:fld>
            <a:endParaRPr lang="en-GB"/>
          </a:p>
        </p:txBody>
      </p:sp>
      <p:sp>
        <p:nvSpPr>
          <p:cNvPr id="6" name="Footer Placeholder 5">
            <a:extLst>
              <a:ext uri="{FF2B5EF4-FFF2-40B4-BE49-F238E27FC236}">
                <a16:creationId xmlns:a16="http://schemas.microsoft.com/office/drawing/2014/main" id="{D994AFE3-6BC7-BC0C-036B-EE31F23D8D9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94D2AFB-80F0-EEA5-889C-D8673E7B1366}"/>
              </a:ext>
            </a:extLst>
          </p:cNvPr>
          <p:cNvSpPr>
            <a:spLocks noGrp="1"/>
          </p:cNvSpPr>
          <p:nvPr>
            <p:ph type="sldNum" sz="quarter" idx="12"/>
          </p:nvPr>
        </p:nvSpPr>
        <p:spPr/>
        <p:txBody>
          <a:bodyPr/>
          <a:lstStyle/>
          <a:p>
            <a:fld id="{620CDDDD-BE7D-4D25-8609-467FDB7921D2}" type="slidenum">
              <a:rPr lang="en-GB" smtClean="0"/>
              <a:t>‹#›</a:t>
            </a:fld>
            <a:endParaRPr lang="en-GB"/>
          </a:p>
        </p:txBody>
      </p:sp>
    </p:spTree>
    <p:extLst>
      <p:ext uri="{BB962C8B-B14F-4D97-AF65-F5344CB8AC3E}">
        <p14:creationId xmlns:p14="http://schemas.microsoft.com/office/powerpoint/2010/main" val="1769761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6701D-0D59-E74C-466F-146D22F078F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FD1870F-4446-580E-23A0-635AA875F1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B8B5AC-2E3D-115B-5B4D-984F8A21B813}"/>
              </a:ext>
            </a:extLst>
          </p:cNvPr>
          <p:cNvSpPr>
            <a:spLocks noGrp="1"/>
          </p:cNvSpPr>
          <p:nvPr>
            <p:ph type="dt" sz="half" idx="10"/>
          </p:nvPr>
        </p:nvSpPr>
        <p:spPr/>
        <p:txBody>
          <a:bodyPr/>
          <a:lstStyle/>
          <a:p>
            <a:fld id="{5FE3338D-A273-40D9-BD18-A3D6DCDA1ABA}" type="datetimeFigureOut">
              <a:rPr lang="en-GB" smtClean="0"/>
              <a:t>22/01/2024</a:t>
            </a:fld>
            <a:endParaRPr lang="en-GB"/>
          </a:p>
        </p:txBody>
      </p:sp>
      <p:sp>
        <p:nvSpPr>
          <p:cNvPr id="5" name="Footer Placeholder 4">
            <a:extLst>
              <a:ext uri="{FF2B5EF4-FFF2-40B4-BE49-F238E27FC236}">
                <a16:creationId xmlns:a16="http://schemas.microsoft.com/office/drawing/2014/main" id="{A6DBAFB0-0244-9BD2-F247-1787D6790EB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47ABE0A-E946-1F70-1B03-F65C43543D29}"/>
              </a:ext>
            </a:extLst>
          </p:cNvPr>
          <p:cNvSpPr>
            <a:spLocks noGrp="1"/>
          </p:cNvSpPr>
          <p:nvPr>
            <p:ph type="sldNum" sz="quarter" idx="12"/>
          </p:nvPr>
        </p:nvSpPr>
        <p:spPr/>
        <p:txBody>
          <a:bodyPr/>
          <a:lstStyle/>
          <a:p>
            <a:fld id="{620CDDDD-BE7D-4D25-8609-467FDB7921D2}" type="slidenum">
              <a:rPr lang="en-GB" smtClean="0"/>
              <a:t>‹#›</a:t>
            </a:fld>
            <a:endParaRPr lang="en-GB"/>
          </a:p>
        </p:txBody>
      </p:sp>
    </p:spTree>
    <p:extLst>
      <p:ext uri="{BB962C8B-B14F-4D97-AF65-F5344CB8AC3E}">
        <p14:creationId xmlns:p14="http://schemas.microsoft.com/office/powerpoint/2010/main" val="22732922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FAF90A-7F15-90E1-9E0F-D20EE26DE99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C3AC715-38E3-7FCB-4FCA-1E7965D227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9E24F75-7D29-B703-61D5-CE531CC2F443}"/>
              </a:ext>
            </a:extLst>
          </p:cNvPr>
          <p:cNvSpPr>
            <a:spLocks noGrp="1"/>
          </p:cNvSpPr>
          <p:nvPr>
            <p:ph type="dt" sz="half" idx="10"/>
          </p:nvPr>
        </p:nvSpPr>
        <p:spPr/>
        <p:txBody>
          <a:bodyPr/>
          <a:lstStyle/>
          <a:p>
            <a:fld id="{5FE3338D-A273-40D9-BD18-A3D6DCDA1ABA}" type="datetimeFigureOut">
              <a:rPr lang="en-GB" smtClean="0"/>
              <a:t>22/01/2024</a:t>
            </a:fld>
            <a:endParaRPr lang="en-GB"/>
          </a:p>
        </p:txBody>
      </p:sp>
      <p:sp>
        <p:nvSpPr>
          <p:cNvPr id="5" name="Footer Placeholder 4">
            <a:extLst>
              <a:ext uri="{FF2B5EF4-FFF2-40B4-BE49-F238E27FC236}">
                <a16:creationId xmlns:a16="http://schemas.microsoft.com/office/drawing/2014/main" id="{E0A7674E-3F09-EE85-AF86-2631FF0BF7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AA7A90-AECD-D134-3CEF-33FC125091B6}"/>
              </a:ext>
            </a:extLst>
          </p:cNvPr>
          <p:cNvSpPr>
            <a:spLocks noGrp="1"/>
          </p:cNvSpPr>
          <p:nvPr>
            <p:ph type="sldNum" sz="quarter" idx="12"/>
          </p:nvPr>
        </p:nvSpPr>
        <p:spPr/>
        <p:txBody>
          <a:bodyPr/>
          <a:lstStyle/>
          <a:p>
            <a:fld id="{620CDDDD-BE7D-4D25-8609-467FDB7921D2}" type="slidenum">
              <a:rPr lang="en-GB" smtClean="0"/>
              <a:t>‹#›</a:t>
            </a:fld>
            <a:endParaRPr lang="en-GB"/>
          </a:p>
        </p:txBody>
      </p:sp>
    </p:spTree>
    <p:extLst>
      <p:ext uri="{BB962C8B-B14F-4D97-AF65-F5344CB8AC3E}">
        <p14:creationId xmlns:p14="http://schemas.microsoft.com/office/powerpoint/2010/main" val="9519405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Background 2">
    <p:spTree>
      <p:nvGrpSpPr>
        <p:cNvPr id="1" name=""/>
        <p:cNvGrpSpPr/>
        <p:nvPr/>
      </p:nvGrpSpPr>
      <p:grpSpPr>
        <a:xfrm>
          <a:off x="0" y="0"/>
          <a:ext cx="0" cy="0"/>
          <a:chOff x="0" y="0"/>
          <a:chExt cx="0" cy="0"/>
        </a:xfrm>
      </p:grpSpPr>
      <p:pic>
        <p:nvPicPr>
          <p:cNvPr id="3" name="Picture 2" descr="A picture containing chart&#10;&#10;Description automatically generated">
            <a:extLst>
              <a:ext uri="{FF2B5EF4-FFF2-40B4-BE49-F238E27FC236}">
                <a16:creationId xmlns:a16="http://schemas.microsoft.com/office/drawing/2014/main" id="{41918CC5-5A44-CB4C-B646-E3E041C65D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760AC695-3F0F-A748-B370-C76DA8C0A987}"/>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9" name="Content Placeholder 2">
            <a:extLst>
              <a:ext uri="{FF2B5EF4-FFF2-40B4-BE49-F238E27FC236}">
                <a16:creationId xmlns:a16="http://schemas.microsoft.com/office/drawing/2014/main" id="{32B657B0-EEAD-3948-8DFC-392854A6266B}"/>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128038F8-8816-0049-B832-3BF2EB8C1237}"/>
              </a:ext>
            </a:extLst>
          </p:cNvPr>
          <p:cNvSpPr>
            <a:spLocks noGrp="1"/>
          </p:cNvSpPr>
          <p:nvPr>
            <p:ph type="dt" sz="half" idx="10"/>
          </p:nvPr>
        </p:nvSpPr>
        <p:spPr>
          <a:xfrm>
            <a:off x="838200" y="6361596"/>
            <a:ext cx="2743200" cy="365125"/>
          </a:xfrm>
        </p:spPr>
        <p:txBody>
          <a:bodyPr/>
          <a:lstStyle/>
          <a:p>
            <a:fld id="{846CE7D5-CF57-46EF-B807-FDD0502418D4}" type="datetimeFigureOut">
              <a:rPr lang="en-US" smtClean="0"/>
              <a:t>1/22/2024</a:t>
            </a:fld>
            <a:endParaRPr lang="en-US"/>
          </a:p>
        </p:txBody>
      </p:sp>
      <p:sp>
        <p:nvSpPr>
          <p:cNvPr id="11" name="Footer Placeholder 4">
            <a:extLst>
              <a:ext uri="{FF2B5EF4-FFF2-40B4-BE49-F238E27FC236}">
                <a16:creationId xmlns:a16="http://schemas.microsoft.com/office/drawing/2014/main" id="{DEC6BFE3-F397-5C47-8B37-AF1B2C7ABA9C}"/>
              </a:ext>
            </a:extLst>
          </p:cNvPr>
          <p:cNvSpPr>
            <a:spLocks noGrp="1"/>
          </p:cNvSpPr>
          <p:nvPr>
            <p:ph type="ftr" sz="quarter" idx="11"/>
          </p:nvPr>
        </p:nvSpPr>
        <p:spPr>
          <a:xfrm>
            <a:off x="4038600" y="6356350"/>
            <a:ext cx="4114800" cy="365125"/>
          </a:xfrm>
        </p:spPr>
        <p:txBody>
          <a:bodyPr/>
          <a:lstStyle/>
          <a:p>
            <a:endParaRPr lang="en-US"/>
          </a:p>
        </p:txBody>
      </p:sp>
      <p:sp>
        <p:nvSpPr>
          <p:cNvPr id="12" name="Slide Number Placeholder 5">
            <a:extLst>
              <a:ext uri="{FF2B5EF4-FFF2-40B4-BE49-F238E27FC236}">
                <a16:creationId xmlns:a16="http://schemas.microsoft.com/office/drawing/2014/main" id="{A1657BDA-3920-D947-81A8-DEE65960B4E5}"/>
              </a:ext>
            </a:extLst>
          </p:cNvPr>
          <p:cNvSpPr>
            <a:spLocks noGrp="1"/>
          </p:cNvSpPr>
          <p:nvPr>
            <p:ph type="sldNum" sz="quarter" idx="12"/>
          </p:nvPr>
        </p:nvSpPr>
        <p:spPr>
          <a:xfrm>
            <a:off x="8610600" y="6356350"/>
            <a:ext cx="2743200" cy="365125"/>
          </a:xfr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174246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rtl="0"/>
            <a:fld id="{B4AAD351-6347-4318-B935-1E0F1B6A61D6}" type="datetime1">
              <a:rPr lang="en-GB" noProof="0" smtClean="0"/>
              <a:t>22/01/2024</a:t>
            </a:fld>
            <a:endParaRPr lang="en-GB" noProof="0" dirty="0"/>
          </a:p>
        </p:txBody>
      </p:sp>
      <p:sp>
        <p:nvSpPr>
          <p:cNvPr id="5" name="Footer Placeholder 4"/>
          <p:cNvSpPr>
            <a:spLocks noGrp="1"/>
          </p:cNvSpPr>
          <p:nvPr>
            <p:ph type="ftr" sz="quarter" idx="11"/>
          </p:nvPr>
        </p:nvSpPr>
        <p:spPr/>
        <p:txBody>
          <a:bodyPr/>
          <a:lstStyle/>
          <a:p>
            <a:pPr rtl="0"/>
            <a:r>
              <a:rPr lang="en-GB" noProof="0"/>
              <a:t>Add a footer</a:t>
            </a:r>
            <a:endParaRPr lang="en-GB" noProof="0" dirty="0"/>
          </a:p>
        </p:txBody>
      </p:sp>
      <p:sp>
        <p:nvSpPr>
          <p:cNvPr id="6" name="Slide Number Placeholder 5"/>
          <p:cNvSpPr>
            <a:spLocks noGrp="1"/>
          </p:cNvSpPr>
          <p:nvPr>
            <p:ph type="sldNum" sz="quarter" idx="12"/>
          </p:nvPr>
        </p:nvSpPr>
        <p:spPr/>
        <p:txBody>
          <a:bodyPr/>
          <a:lstStyle/>
          <a:p>
            <a:pPr rtl="0"/>
            <a:fld id="{401CF334-2D5C-4859-84A6-CA7E6E43FAEB}" type="slidenum">
              <a:rPr lang="en-GB" noProof="0" smtClean="0"/>
              <a:t>‹#›</a:t>
            </a:fld>
            <a:endParaRPr lang="en-GB" noProof="0"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112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rtl="0"/>
            <a:fld id="{71F23539-3F81-4F1E-A9B7-5CE0C1986E23}" type="datetime1">
              <a:rPr lang="en-GB" noProof="0" smtClean="0"/>
              <a:t>22/01/2024</a:t>
            </a:fld>
            <a:endParaRPr lang="en-GB" noProof="0" dirty="0"/>
          </a:p>
        </p:txBody>
      </p:sp>
      <p:sp>
        <p:nvSpPr>
          <p:cNvPr id="5" name="Footer Placeholder 4"/>
          <p:cNvSpPr>
            <a:spLocks noGrp="1"/>
          </p:cNvSpPr>
          <p:nvPr>
            <p:ph type="ftr" sz="quarter" idx="11"/>
          </p:nvPr>
        </p:nvSpPr>
        <p:spPr/>
        <p:txBody>
          <a:bodyPr/>
          <a:lstStyle/>
          <a:p>
            <a:pPr rtl="0"/>
            <a:r>
              <a:rPr lang="en-GB" noProof="0"/>
              <a:t>Add a footer</a:t>
            </a:r>
            <a:endParaRPr lang="en-GB" noProof="0" dirty="0"/>
          </a:p>
        </p:txBody>
      </p:sp>
      <p:sp>
        <p:nvSpPr>
          <p:cNvPr id="6" name="Slide Number Placeholder 5"/>
          <p:cNvSpPr>
            <a:spLocks noGrp="1"/>
          </p:cNvSpPr>
          <p:nvPr>
            <p:ph type="sldNum" sz="quarter" idx="12"/>
          </p:nvPr>
        </p:nvSpPr>
        <p:spPr/>
        <p:txBody>
          <a:bodyPr/>
          <a:lstStyle/>
          <a:p>
            <a:pPr rtl="0"/>
            <a:fld id="{401CF334-2D5C-4859-84A6-CA7E6E43FAEB}" type="slidenum">
              <a:rPr lang="en-GB" noProof="0" smtClean="0"/>
              <a:t>‹#›</a:t>
            </a:fld>
            <a:endParaRPr lang="en-GB" noProof="0" dirty="0"/>
          </a:p>
        </p:txBody>
      </p:sp>
    </p:spTree>
    <p:extLst>
      <p:ext uri="{BB962C8B-B14F-4D97-AF65-F5344CB8AC3E}">
        <p14:creationId xmlns:p14="http://schemas.microsoft.com/office/powerpoint/2010/main" val="780875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rtl="0"/>
            <a:fld id="{56854DA5-E4EE-42EA-9BC9-3160B1480769}" type="datetime1">
              <a:rPr lang="en-GB" noProof="0" smtClean="0"/>
              <a:t>22/01/2024</a:t>
            </a:fld>
            <a:endParaRPr lang="en-GB" noProof="0" dirty="0"/>
          </a:p>
        </p:txBody>
      </p:sp>
      <p:sp>
        <p:nvSpPr>
          <p:cNvPr id="5" name="Footer Placeholder 4"/>
          <p:cNvSpPr>
            <a:spLocks noGrp="1"/>
          </p:cNvSpPr>
          <p:nvPr>
            <p:ph type="ftr" sz="quarter" idx="11"/>
          </p:nvPr>
        </p:nvSpPr>
        <p:spPr/>
        <p:txBody>
          <a:bodyPr/>
          <a:lstStyle/>
          <a:p>
            <a:pPr rtl="0"/>
            <a:r>
              <a:rPr lang="en-GB" noProof="0"/>
              <a:t>Add a footer</a:t>
            </a:r>
            <a:endParaRPr lang="en-GB" noProof="0" dirty="0"/>
          </a:p>
        </p:txBody>
      </p:sp>
      <p:sp>
        <p:nvSpPr>
          <p:cNvPr id="6" name="Slide Number Placeholder 5"/>
          <p:cNvSpPr>
            <a:spLocks noGrp="1"/>
          </p:cNvSpPr>
          <p:nvPr>
            <p:ph type="sldNum" sz="quarter" idx="12"/>
          </p:nvPr>
        </p:nvSpPr>
        <p:spPr/>
        <p:txBody>
          <a:bodyPr/>
          <a:lstStyle/>
          <a:p>
            <a:pPr rtl="0"/>
            <a:fld id="{401CF334-2D5C-4859-84A6-CA7E6E43FAEB}" type="slidenum">
              <a:rPr lang="en-GB" noProof="0" smtClean="0"/>
              <a:t>‹#›</a:t>
            </a:fld>
            <a:endParaRPr lang="en-GB" noProof="0"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24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rtl="0"/>
            <a:fld id="{E9A1BF5D-7537-4BA8-9976-6302714DE26C}" type="datetime1">
              <a:rPr lang="en-GB" noProof="0" smtClean="0"/>
              <a:t>22/01/2024</a:t>
            </a:fld>
            <a:endParaRPr lang="en-GB" noProof="0" dirty="0"/>
          </a:p>
        </p:txBody>
      </p:sp>
      <p:sp>
        <p:nvSpPr>
          <p:cNvPr id="6" name="Footer Placeholder 5"/>
          <p:cNvSpPr>
            <a:spLocks noGrp="1"/>
          </p:cNvSpPr>
          <p:nvPr>
            <p:ph type="ftr" sz="quarter" idx="11"/>
          </p:nvPr>
        </p:nvSpPr>
        <p:spPr/>
        <p:txBody>
          <a:bodyPr/>
          <a:lstStyle/>
          <a:p>
            <a:pPr rtl="0"/>
            <a:r>
              <a:rPr lang="en-GB" noProof="0"/>
              <a:t>Add a footer</a:t>
            </a:r>
            <a:endParaRPr lang="en-GB" noProof="0" dirty="0"/>
          </a:p>
        </p:txBody>
      </p:sp>
      <p:sp>
        <p:nvSpPr>
          <p:cNvPr id="7" name="Slide Number Placeholder 6"/>
          <p:cNvSpPr>
            <a:spLocks noGrp="1"/>
          </p:cNvSpPr>
          <p:nvPr>
            <p:ph type="sldNum" sz="quarter" idx="12"/>
          </p:nvPr>
        </p:nvSpPr>
        <p:spPr/>
        <p:txBody>
          <a:bodyPr/>
          <a:lstStyle/>
          <a:p>
            <a:pPr rtl="0"/>
            <a:fld id="{401CF334-2D5C-4859-84A6-CA7E6E43FAEB}" type="slidenum">
              <a:rPr lang="en-GB" noProof="0" smtClean="0"/>
              <a:t>‹#›</a:t>
            </a:fld>
            <a:endParaRPr lang="en-GB" noProof="0" dirty="0"/>
          </a:p>
        </p:txBody>
      </p:sp>
    </p:spTree>
    <p:extLst>
      <p:ext uri="{BB962C8B-B14F-4D97-AF65-F5344CB8AC3E}">
        <p14:creationId xmlns:p14="http://schemas.microsoft.com/office/powerpoint/2010/main" val="2011636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5">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F404EB5F-A3D1-3341-9609-864B41044B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65B16119-1A42-654D-857E-4133FB644FA3}"/>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8" name="Content Placeholder 2">
            <a:extLst>
              <a:ext uri="{FF2B5EF4-FFF2-40B4-BE49-F238E27FC236}">
                <a16:creationId xmlns:a16="http://schemas.microsoft.com/office/drawing/2014/main" id="{7AEDB8DC-923A-8248-9FFC-70A8AA28AFA4}"/>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5E142238-F504-EA48-ABCB-9B2C6FC878F4}"/>
              </a:ext>
            </a:extLst>
          </p:cNvPr>
          <p:cNvSpPr>
            <a:spLocks noGrp="1"/>
          </p:cNvSpPr>
          <p:nvPr>
            <p:ph type="dt" sz="half" idx="10"/>
          </p:nvPr>
        </p:nvSpPr>
        <p:spPr>
          <a:xfrm>
            <a:off x="838200" y="6361596"/>
            <a:ext cx="2743200" cy="365125"/>
          </a:xfrm>
        </p:spPr>
        <p:txBody>
          <a:bodyPr/>
          <a:lstStyle/>
          <a:p>
            <a:fld id="{846CE7D5-CF57-46EF-B807-FDD0502418D4}" type="datetimeFigureOut">
              <a:rPr lang="en-US" smtClean="0"/>
              <a:t>1/22/2024</a:t>
            </a:fld>
            <a:endParaRPr lang="en-US"/>
          </a:p>
        </p:txBody>
      </p:sp>
      <p:sp>
        <p:nvSpPr>
          <p:cNvPr id="10" name="Footer Placeholder 4">
            <a:extLst>
              <a:ext uri="{FF2B5EF4-FFF2-40B4-BE49-F238E27FC236}">
                <a16:creationId xmlns:a16="http://schemas.microsoft.com/office/drawing/2014/main" id="{61D3B414-53B4-6F4F-822C-1634F7944C5D}"/>
              </a:ext>
            </a:extLst>
          </p:cNvPr>
          <p:cNvSpPr>
            <a:spLocks noGrp="1"/>
          </p:cNvSpPr>
          <p:nvPr>
            <p:ph type="ftr" sz="quarter" idx="11"/>
          </p:nvPr>
        </p:nvSpPr>
        <p:spPr>
          <a:xfrm>
            <a:off x="4038600" y="6356350"/>
            <a:ext cx="4114800" cy="365125"/>
          </a:xfrm>
        </p:spPr>
        <p:txBody>
          <a:bodyPr/>
          <a:lstStyle/>
          <a:p>
            <a:endParaRPr lang="en-US"/>
          </a:p>
        </p:txBody>
      </p:sp>
      <p:sp>
        <p:nvSpPr>
          <p:cNvPr id="11" name="Slide Number Placeholder 5">
            <a:extLst>
              <a:ext uri="{FF2B5EF4-FFF2-40B4-BE49-F238E27FC236}">
                <a16:creationId xmlns:a16="http://schemas.microsoft.com/office/drawing/2014/main" id="{B6F5E41D-D5DB-4348-AF33-C4DB1061067A}"/>
              </a:ext>
            </a:extLst>
          </p:cNvPr>
          <p:cNvSpPr>
            <a:spLocks noGrp="1"/>
          </p:cNvSpPr>
          <p:nvPr>
            <p:ph type="sldNum" sz="quarter" idx="12"/>
          </p:nvPr>
        </p:nvSpPr>
        <p:spPr>
          <a:xfrm>
            <a:off x="8610600" y="6356350"/>
            <a:ext cx="2743200" cy="365125"/>
          </a:xfr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rtl="0"/>
            <a:fld id="{8F8E4797-21F6-4D41-B035-97FEABB63BCE}" type="datetime1">
              <a:rPr lang="en-GB" noProof="0" smtClean="0"/>
              <a:t>22/01/2024</a:t>
            </a:fld>
            <a:endParaRPr lang="en-GB" noProof="0" dirty="0"/>
          </a:p>
        </p:txBody>
      </p:sp>
      <p:sp>
        <p:nvSpPr>
          <p:cNvPr id="8" name="Footer Placeholder 7"/>
          <p:cNvSpPr>
            <a:spLocks noGrp="1"/>
          </p:cNvSpPr>
          <p:nvPr>
            <p:ph type="ftr" sz="quarter" idx="11"/>
          </p:nvPr>
        </p:nvSpPr>
        <p:spPr/>
        <p:txBody>
          <a:bodyPr/>
          <a:lstStyle/>
          <a:p>
            <a:pPr rtl="0"/>
            <a:r>
              <a:rPr lang="en-GB" noProof="0"/>
              <a:t>Add a footer</a:t>
            </a:r>
            <a:endParaRPr lang="en-GB" noProof="0" dirty="0"/>
          </a:p>
        </p:txBody>
      </p:sp>
      <p:sp>
        <p:nvSpPr>
          <p:cNvPr id="9" name="Slide Number Placeholder 8"/>
          <p:cNvSpPr>
            <a:spLocks noGrp="1"/>
          </p:cNvSpPr>
          <p:nvPr>
            <p:ph type="sldNum" sz="quarter" idx="12"/>
          </p:nvPr>
        </p:nvSpPr>
        <p:spPr/>
        <p:txBody>
          <a:bodyPr/>
          <a:lstStyle/>
          <a:p>
            <a:pPr rtl="0"/>
            <a:fld id="{401CF334-2D5C-4859-84A6-CA7E6E43FAEB}" type="slidenum">
              <a:rPr lang="en-GB" noProof="0" smtClean="0"/>
              <a:t>‹#›</a:t>
            </a:fld>
            <a:endParaRPr lang="en-GB" noProof="0" dirty="0"/>
          </a:p>
        </p:txBody>
      </p:sp>
    </p:spTree>
    <p:extLst>
      <p:ext uri="{BB962C8B-B14F-4D97-AF65-F5344CB8AC3E}">
        <p14:creationId xmlns:p14="http://schemas.microsoft.com/office/powerpoint/2010/main" val="958846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rtl="0"/>
            <a:fld id="{4EC45D07-A3FD-40EE-BB45-F5E3D0F2E1C8}" type="datetime1">
              <a:rPr lang="en-GB" noProof="0" smtClean="0"/>
              <a:t>22/01/2024</a:t>
            </a:fld>
            <a:endParaRPr lang="en-GB" noProof="0" dirty="0"/>
          </a:p>
        </p:txBody>
      </p:sp>
      <p:sp>
        <p:nvSpPr>
          <p:cNvPr id="4" name="Footer Placeholder 3"/>
          <p:cNvSpPr>
            <a:spLocks noGrp="1"/>
          </p:cNvSpPr>
          <p:nvPr>
            <p:ph type="ftr" sz="quarter" idx="11"/>
          </p:nvPr>
        </p:nvSpPr>
        <p:spPr/>
        <p:txBody>
          <a:bodyPr/>
          <a:lstStyle/>
          <a:p>
            <a:pPr rtl="0"/>
            <a:r>
              <a:rPr lang="en-GB" noProof="0"/>
              <a:t>Add a footer</a:t>
            </a:r>
            <a:endParaRPr lang="en-GB" noProof="0" dirty="0"/>
          </a:p>
        </p:txBody>
      </p:sp>
      <p:sp>
        <p:nvSpPr>
          <p:cNvPr id="5" name="Slide Number Placeholder 4"/>
          <p:cNvSpPr>
            <a:spLocks noGrp="1"/>
          </p:cNvSpPr>
          <p:nvPr>
            <p:ph type="sldNum" sz="quarter" idx="12"/>
          </p:nvPr>
        </p:nvSpPr>
        <p:spPr/>
        <p:txBody>
          <a:bodyPr/>
          <a:lstStyle/>
          <a:p>
            <a:pPr rtl="0"/>
            <a:fld id="{401CF334-2D5C-4859-84A6-CA7E6E43FAEB}" type="slidenum">
              <a:rPr lang="en-GB" noProof="0" smtClean="0"/>
              <a:t>‹#›</a:t>
            </a:fld>
            <a:endParaRPr lang="en-GB" noProof="0" dirty="0"/>
          </a:p>
        </p:txBody>
      </p:sp>
    </p:spTree>
    <p:extLst>
      <p:ext uri="{BB962C8B-B14F-4D97-AF65-F5344CB8AC3E}">
        <p14:creationId xmlns:p14="http://schemas.microsoft.com/office/powerpoint/2010/main" val="303633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rtl="0"/>
            <a:fld id="{30FFDAF9-DFA9-4947-9568-03347A66D233}" type="datetime1">
              <a:rPr lang="en-GB" noProof="0" smtClean="0"/>
              <a:t>22/01/2024</a:t>
            </a:fld>
            <a:endParaRPr lang="en-GB" noProof="0" dirty="0"/>
          </a:p>
        </p:txBody>
      </p:sp>
      <p:sp>
        <p:nvSpPr>
          <p:cNvPr id="8" name="Footer Placeholder 7"/>
          <p:cNvSpPr>
            <a:spLocks noGrp="1"/>
          </p:cNvSpPr>
          <p:nvPr>
            <p:ph type="ftr" sz="quarter" idx="11"/>
          </p:nvPr>
        </p:nvSpPr>
        <p:spPr/>
        <p:txBody>
          <a:bodyPr/>
          <a:lstStyle>
            <a:lvl1pPr>
              <a:defRPr>
                <a:solidFill>
                  <a:srgbClr val="FFFFFF"/>
                </a:solidFill>
              </a:defRPr>
            </a:lvl1pPr>
          </a:lstStyle>
          <a:p>
            <a:pPr rtl="0"/>
            <a:r>
              <a:rPr lang="en-GB" noProof="0"/>
              <a:t>Add a footer</a:t>
            </a:r>
            <a:endParaRPr lang="en-GB" noProof="0" dirty="0"/>
          </a:p>
        </p:txBody>
      </p:sp>
      <p:sp>
        <p:nvSpPr>
          <p:cNvPr id="9" name="Slide Number Placeholder 8"/>
          <p:cNvSpPr>
            <a:spLocks noGrp="1"/>
          </p:cNvSpPr>
          <p:nvPr>
            <p:ph type="sldNum" sz="quarter" idx="12"/>
          </p:nvPr>
        </p:nvSpPr>
        <p:spPr/>
        <p:txBody>
          <a:bodyPr/>
          <a:lstStyle/>
          <a:p>
            <a:pPr rtl="0"/>
            <a:fld id="{401CF334-2D5C-4859-84A6-CA7E6E43FAEB}" type="slidenum">
              <a:rPr lang="en-GB" noProof="0" smtClean="0"/>
              <a:t>‹#›</a:t>
            </a:fld>
            <a:endParaRPr lang="en-GB" noProof="0" dirty="0"/>
          </a:p>
        </p:txBody>
      </p:sp>
    </p:spTree>
    <p:extLst>
      <p:ext uri="{BB962C8B-B14F-4D97-AF65-F5344CB8AC3E}">
        <p14:creationId xmlns:p14="http://schemas.microsoft.com/office/powerpoint/2010/main" val="2390107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pPr rtl="0"/>
            <a:fld id="{D89D711C-098E-40E1-BE23-CFCA1FAB8359}" type="datetime1">
              <a:rPr lang="en-GB" noProof="0" smtClean="0"/>
              <a:t>22/01/2024</a:t>
            </a:fld>
            <a:endParaRPr lang="en-GB" noProof="0"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pPr rtl="0"/>
            <a:r>
              <a:rPr lang="en-GB" noProof="0"/>
              <a:t>Add a footer</a:t>
            </a:r>
            <a:endParaRPr lang="en-GB" noProof="0"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pPr rtl="0"/>
            <a:fld id="{401CF334-2D5C-4859-84A6-CA7E6E43FAEB}" type="slidenum">
              <a:rPr lang="en-GB" noProof="0" smtClean="0"/>
              <a:t>‹#›</a:t>
            </a:fld>
            <a:endParaRPr lang="en-GB" noProof="0" dirty="0"/>
          </a:p>
        </p:txBody>
      </p:sp>
    </p:spTree>
    <p:extLst>
      <p:ext uri="{BB962C8B-B14F-4D97-AF65-F5344CB8AC3E}">
        <p14:creationId xmlns:p14="http://schemas.microsoft.com/office/powerpoint/2010/main" val="2963029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rtl="0"/>
            <a:fld id="{9A9A7A2F-7C81-4F05-8B4D-4983D3740BAF}" type="datetime1">
              <a:rPr lang="en-GB" noProof="0" smtClean="0"/>
              <a:t>22/01/2024</a:t>
            </a:fld>
            <a:endParaRPr lang="en-GB" noProof="0" dirty="0"/>
          </a:p>
        </p:txBody>
      </p:sp>
      <p:sp>
        <p:nvSpPr>
          <p:cNvPr id="6" name="Footer Placeholder 5"/>
          <p:cNvSpPr>
            <a:spLocks noGrp="1"/>
          </p:cNvSpPr>
          <p:nvPr>
            <p:ph type="ftr" sz="quarter" idx="11"/>
          </p:nvPr>
        </p:nvSpPr>
        <p:spPr/>
        <p:txBody>
          <a:bodyPr/>
          <a:lstStyle/>
          <a:p>
            <a:pPr rtl="0"/>
            <a:r>
              <a:rPr lang="en-GB" noProof="0"/>
              <a:t>Add a footer</a:t>
            </a:r>
            <a:endParaRPr lang="en-GB" noProof="0" dirty="0"/>
          </a:p>
        </p:txBody>
      </p:sp>
      <p:sp>
        <p:nvSpPr>
          <p:cNvPr id="7" name="Slide Number Placeholder 6"/>
          <p:cNvSpPr>
            <a:spLocks noGrp="1"/>
          </p:cNvSpPr>
          <p:nvPr>
            <p:ph type="sldNum" sz="quarter" idx="12"/>
          </p:nvPr>
        </p:nvSpPr>
        <p:spPr/>
        <p:txBody>
          <a:bodyPr/>
          <a:lstStyle/>
          <a:p>
            <a:pPr rtl="0"/>
            <a:fld id="{401CF334-2D5C-4859-84A6-CA7E6E43FAEB}" type="slidenum">
              <a:rPr lang="en-GB" noProof="0" smtClean="0"/>
              <a:t>‹#›</a:t>
            </a:fld>
            <a:endParaRPr lang="en-GB" noProof="0" dirty="0"/>
          </a:p>
        </p:txBody>
      </p:sp>
    </p:spTree>
    <p:extLst>
      <p:ext uri="{BB962C8B-B14F-4D97-AF65-F5344CB8AC3E}">
        <p14:creationId xmlns:p14="http://schemas.microsoft.com/office/powerpoint/2010/main" val="4176657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rtl="0"/>
            <a:fld id="{D2EB87B0-5071-4BC9-A19F-C3269318028C}" type="datetime1">
              <a:rPr lang="en-GB" noProof="0" smtClean="0"/>
              <a:t>22/01/2024</a:t>
            </a:fld>
            <a:endParaRPr lang="en-GB" noProof="0" dirty="0"/>
          </a:p>
        </p:txBody>
      </p:sp>
      <p:sp>
        <p:nvSpPr>
          <p:cNvPr id="5" name="Footer Placeholder 4"/>
          <p:cNvSpPr>
            <a:spLocks noGrp="1"/>
          </p:cNvSpPr>
          <p:nvPr>
            <p:ph type="ftr" sz="quarter" idx="11"/>
          </p:nvPr>
        </p:nvSpPr>
        <p:spPr/>
        <p:txBody>
          <a:bodyPr/>
          <a:lstStyle/>
          <a:p>
            <a:pPr rtl="0"/>
            <a:r>
              <a:rPr lang="en-GB" noProof="0"/>
              <a:t>Add a footer</a:t>
            </a:r>
            <a:endParaRPr lang="en-GB" noProof="0" dirty="0"/>
          </a:p>
        </p:txBody>
      </p:sp>
      <p:sp>
        <p:nvSpPr>
          <p:cNvPr id="6" name="Slide Number Placeholder 5"/>
          <p:cNvSpPr>
            <a:spLocks noGrp="1"/>
          </p:cNvSpPr>
          <p:nvPr>
            <p:ph type="sldNum" sz="quarter" idx="12"/>
          </p:nvPr>
        </p:nvSpPr>
        <p:spPr/>
        <p:txBody>
          <a:bodyPr/>
          <a:lstStyle/>
          <a:p>
            <a:pPr rtl="0"/>
            <a:fld id="{401CF334-2D5C-4859-84A6-CA7E6E43FAEB}" type="slidenum">
              <a:rPr lang="en-GB" noProof="0" smtClean="0"/>
              <a:t>‹#›</a:t>
            </a:fld>
            <a:endParaRPr lang="en-GB" noProof="0" dirty="0"/>
          </a:p>
        </p:txBody>
      </p:sp>
    </p:spTree>
    <p:extLst>
      <p:ext uri="{BB962C8B-B14F-4D97-AF65-F5344CB8AC3E}">
        <p14:creationId xmlns:p14="http://schemas.microsoft.com/office/powerpoint/2010/main" val="2743771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rtl="0"/>
            <a:fld id="{54B4CBB3-9133-42BF-BC20-6F6E1888C21F}" type="datetime1">
              <a:rPr lang="en-GB" noProof="0" smtClean="0"/>
              <a:t>22/01/2024</a:t>
            </a:fld>
            <a:endParaRPr lang="en-GB" noProof="0" dirty="0"/>
          </a:p>
        </p:txBody>
      </p:sp>
      <p:sp>
        <p:nvSpPr>
          <p:cNvPr id="5" name="Footer Placeholder 4"/>
          <p:cNvSpPr>
            <a:spLocks noGrp="1"/>
          </p:cNvSpPr>
          <p:nvPr>
            <p:ph type="ftr" sz="quarter" idx="11"/>
          </p:nvPr>
        </p:nvSpPr>
        <p:spPr/>
        <p:txBody>
          <a:bodyPr/>
          <a:lstStyle/>
          <a:p>
            <a:pPr rtl="0"/>
            <a:r>
              <a:rPr lang="en-GB" noProof="0"/>
              <a:t>Add a footer</a:t>
            </a:r>
            <a:endParaRPr lang="en-GB" noProof="0" dirty="0"/>
          </a:p>
        </p:txBody>
      </p:sp>
      <p:sp>
        <p:nvSpPr>
          <p:cNvPr id="6" name="Slide Number Placeholder 5"/>
          <p:cNvSpPr>
            <a:spLocks noGrp="1"/>
          </p:cNvSpPr>
          <p:nvPr>
            <p:ph type="sldNum" sz="quarter" idx="12"/>
          </p:nvPr>
        </p:nvSpPr>
        <p:spPr/>
        <p:txBody>
          <a:bodyPr/>
          <a:lstStyle/>
          <a:p>
            <a:pPr rtl="0"/>
            <a:fld id="{401CF334-2D5C-4859-84A6-CA7E6E43FAEB}" type="slidenum">
              <a:rPr lang="en-GB" noProof="0" smtClean="0"/>
              <a:t>‹#›</a:t>
            </a:fld>
            <a:endParaRPr lang="en-GB" noProof="0" dirty="0"/>
          </a:p>
        </p:txBody>
      </p:sp>
    </p:spTree>
    <p:extLst>
      <p:ext uri="{BB962C8B-B14F-4D97-AF65-F5344CB8AC3E}">
        <p14:creationId xmlns:p14="http://schemas.microsoft.com/office/powerpoint/2010/main" val="4013778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466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8" name="PlaceHolder 1"/>
          <p:cNvSpPr>
            <a:spLocks noGrp="1"/>
          </p:cNvSpPr>
          <p:nvPr>
            <p:ph type="title"/>
          </p:nvPr>
        </p:nvSpPr>
        <p:spPr>
          <a:xfrm>
            <a:off x="609562" y="273422"/>
            <a:ext cx="10972120" cy="1144631"/>
          </a:xfrm>
          <a:prstGeom prst="rect">
            <a:avLst/>
          </a:prstGeom>
          <a:noFill/>
          <a:ln w="0">
            <a:noFill/>
          </a:ln>
        </p:spPr>
        <p:txBody>
          <a:bodyPr lIns="0" tIns="0" rIns="0" bIns="0" anchor="ctr">
            <a:noAutofit/>
          </a:bodyPr>
          <a:lstStyle>
            <a:lvl1pPr indent="0" algn="ctr">
              <a:buNone/>
              <a:defRPr/>
            </a:lvl1pPr>
          </a:lstStyle>
          <a:p>
            <a:pPr indent="0" algn="ctr">
              <a:buNone/>
            </a:pPr>
            <a:endParaRPr lang="en-GB" sz="5321" b="0" strike="noStrike" spc="-1">
              <a:solidFill>
                <a:srgbClr val="000000"/>
              </a:solidFill>
              <a:latin typeface="Arial"/>
            </a:endParaRPr>
          </a:p>
        </p:txBody>
      </p:sp>
      <p:sp>
        <p:nvSpPr>
          <p:cNvPr id="79" name="PlaceHolder 2"/>
          <p:cNvSpPr>
            <a:spLocks noGrp="1"/>
          </p:cNvSpPr>
          <p:nvPr>
            <p:ph type="subTitle"/>
          </p:nvPr>
        </p:nvSpPr>
        <p:spPr>
          <a:xfrm>
            <a:off x="609562" y="1604399"/>
            <a:ext cx="10972120" cy="3977254"/>
          </a:xfrm>
          <a:prstGeom prst="rect">
            <a:avLst/>
          </a:prstGeom>
          <a:noFill/>
          <a:ln w="0">
            <a:noFill/>
          </a:ln>
        </p:spPr>
        <p:txBody>
          <a:bodyPr lIns="0" tIns="0" rIns="0" bIns="0" anchor="ctr">
            <a:noAutofit/>
          </a:bodyPr>
          <a:lstStyle>
            <a:lvl1pPr indent="0" algn="ctr">
              <a:buNone/>
              <a:defRPr/>
            </a:lvl1pPr>
          </a:lstStyle>
          <a:p>
            <a:pPr indent="0" algn="ctr">
              <a:buNone/>
            </a:pPr>
            <a:endParaRPr lang="en-GB" sz="3870" b="0" strike="noStrike" spc="-1">
              <a:solidFill>
                <a:srgbClr val="000000"/>
              </a:solidFill>
              <a:latin typeface="Arial"/>
            </a:endParaRPr>
          </a:p>
        </p:txBody>
      </p:sp>
    </p:spTree>
    <p:extLst>
      <p:ext uri="{BB962C8B-B14F-4D97-AF65-F5344CB8AC3E}">
        <p14:creationId xmlns:p14="http://schemas.microsoft.com/office/powerpoint/2010/main" val="8624087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609562" y="273422"/>
            <a:ext cx="10972120" cy="1144631"/>
          </a:xfrm>
          <a:prstGeom prst="rect">
            <a:avLst/>
          </a:prstGeom>
          <a:noFill/>
          <a:ln w="0">
            <a:noFill/>
          </a:ln>
        </p:spPr>
        <p:txBody>
          <a:bodyPr lIns="0" tIns="0" rIns="0" bIns="0" anchor="ctr">
            <a:noAutofit/>
          </a:bodyPr>
          <a:lstStyle>
            <a:lvl1pPr indent="0" algn="ctr">
              <a:buNone/>
              <a:defRPr/>
            </a:lvl1pPr>
          </a:lstStyle>
          <a:p>
            <a:pPr indent="0" algn="ctr">
              <a:buNone/>
            </a:pPr>
            <a:endParaRPr lang="en-GB" sz="5321" b="0" strike="noStrike" spc="-1">
              <a:solidFill>
                <a:srgbClr val="000000"/>
              </a:solidFill>
              <a:latin typeface="Arial"/>
            </a:endParaRPr>
          </a:p>
        </p:txBody>
      </p:sp>
      <p:sp>
        <p:nvSpPr>
          <p:cNvPr id="81" name="PlaceHolder 2"/>
          <p:cNvSpPr>
            <a:spLocks noGrp="1"/>
          </p:cNvSpPr>
          <p:nvPr>
            <p:ph/>
          </p:nvPr>
        </p:nvSpPr>
        <p:spPr>
          <a:xfrm>
            <a:off x="609562" y="1604399"/>
            <a:ext cx="10972120" cy="3977254"/>
          </a:xfrm>
          <a:prstGeom prst="rect">
            <a:avLst/>
          </a:prstGeom>
          <a:noFill/>
          <a:ln w="0">
            <a:noFill/>
          </a:ln>
        </p:spPr>
        <p:txBody>
          <a:bodyPr lIns="0" tIns="0" rIns="0" bIns="0" anchor="t">
            <a:normAutofit/>
          </a:bodyPr>
          <a:lstStyle>
            <a:lvl1pPr indent="0">
              <a:spcBef>
                <a:spcPts val="1714"/>
              </a:spcBef>
              <a:buNone/>
              <a:defRPr/>
            </a:lvl1pPr>
          </a:lstStyle>
          <a:p>
            <a:pPr indent="0">
              <a:spcBef>
                <a:spcPts val="1417"/>
              </a:spcBef>
              <a:buNone/>
            </a:pPr>
            <a:endParaRPr lang="en-GB" sz="3870" b="0" strike="noStrike" spc="-1">
              <a:solidFill>
                <a:srgbClr val="000000"/>
              </a:solidFill>
              <a:latin typeface="Arial"/>
            </a:endParaRPr>
          </a:p>
        </p:txBody>
      </p:sp>
    </p:spTree>
    <p:extLst>
      <p:ext uri="{BB962C8B-B14F-4D97-AF65-F5344CB8AC3E}">
        <p14:creationId xmlns:p14="http://schemas.microsoft.com/office/powerpoint/2010/main" val="1887257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lain Background">
    <p:spTree>
      <p:nvGrpSpPr>
        <p:cNvPr id="1" name=""/>
        <p:cNvGrpSpPr/>
        <p:nvPr/>
      </p:nvGrpSpPr>
      <p:grpSpPr>
        <a:xfrm>
          <a:off x="0" y="0"/>
          <a:ext cx="0" cy="0"/>
          <a:chOff x="0" y="0"/>
          <a:chExt cx="0" cy="0"/>
        </a:xfrm>
      </p:grpSpPr>
      <p:pic>
        <p:nvPicPr>
          <p:cNvPr id="8" name="Picture 4" descr="A picture containing chart&#10;&#10;Description automatically generated">
            <a:extLst>
              <a:ext uri="{FF2B5EF4-FFF2-40B4-BE49-F238E27FC236}">
                <a16:creationId xmlns:a16="http://schemas.microsoft.com/office/drawing/2014/main" id="{4AB92448-F77C-A640-BA14-889D33331D50}"/>
              </a:ext>
            </a:extLst>
          </p:cNvPr>
          <p:cNvPicPr>
            <a:picLocks noChangeAspect="1"/>
          </p:cNvPicPr>
          <p:nvPr userDrawn="1"/>
        </p:nvPicPr>
        <p:blipFill rotWithShape="1">
          <a:blip r:embed="rId2"/>
          <a:srcRect l="33265" t="18111"/>
          <a:stretch/>
        </p:blipFill>
        <p:spPr>
          <a:xfrm>
            <a:off x="0" y="0"/>
            <a:ext cx="12193411" cy="6854296"/>
          </a:xfrm>
          <a:prstGeom prst="rect">
            <a:avLst/>
          </a:prstGeom>
        </p:spPr>
      </p:pic>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609562" y="273422"/>
            <a:ext cx="10972120" cy="1144631"/>
          </a:xfrm>
          <a:prstGeom prst="rect">
            <a:avLst/>
          </a:prstGeom>
          <a:noFill/>
          <a:ln w="0">
            <a:noFill/>
          </a:ln>
        </p:spPr>
        <p:txBody>
          <a:bodyPr lIns="0" tIns="0" rIns="0" bIns="0" anchor="ctr">
            <a:noAutofit/>
          </a:bodyPr>
          <a:lstStyle>
            <a:lvl1pPr indent="0" algn="ctr">
              <a:buNone/>
              <a:defRPr/>
            </a:lvl1pPr>
          </a:lstStyle>
          <a:p>
            <a:pPr indent="0" algn="ctr">
              <a:buNone/>
            </a:pPr>
            <a:endParaRPr lang="en-GB" sz="5321" b="0" strike="noStrike" spc="-1">
              <a:solidFill>
                <a:srgbClr val="000000"/>
              </a:solidFill>
              <a:latin typeface="Arial"/>
            </a:endParaRPr>
          </a:p>
        </p:txBody>
      </p:sp>
      <p:sp>
        <p:nvSpPr>
          <p:cNvPr id="83" name="PlaceHolder 2"/>
          <p:cNvSpPr>
            <a:spLocks noGrp="1"/>
          </p:cNvSpPr>
          <p:nvPr>
            <p:ph/>
          </p:nvPr>
        </p:nvSpPr>
        <p:spPr>
          <a:xfrm>
            <a:off x="609562" y="1604399"/>
            <a:ext cx="5354133" cy="3977254"/>
          </a:xfrm>
          <a:prstGeom prst="rect">
            <a:avLst/>
          </a:prstGeom>
          <a:noFill/>
          <a:ln w="0">
            <a:noFill/>
          </a:ln>
        </p:spPr>
        <p:txBody>
          <a:bodyPr lIns="0" tIns="0" rIns="0" bIns="0" anchor="t">
            <a:normAutofit/>
          </a:bodyPr>
          <a:lstStyle>
            <a:lvl1pPr indent="0">
              <a:spcBef>
                <a:spcPts val="1714"/>
              </a:spcBef>
              <a:buNone/>
              <a:defRPr/>
            </a:lvl1pPr>
          </a:lstStyle>
          <a:p>
            <a:pPr indent="0">
              <a:spcBef>
                <a:spcPts val="1417"/>
              </a:spcBef>
              <a:buNone/>
            </a:pPr>
            <a:endParaRPr lang="en-GB" sz="3870" b="0" strike="noStrike" spc="-1">
              <a:solidFill>
                <a:srgbClr val="000000"/>
              </a:solidFill>
              <a:latin typeface="Arial"/>
            </a:endParaRPr>
          </a:p>
        </p:txBody>
      </p:sp>
      <p:sp>
        <p:nvSpPr>
          <p:cNvPr id="84" name="PlaceHolder 3"/>
          <p:cNvSpPr>
            <a:spLocks noGrp="1"/>
          </p:cNvSpPr>
          <p:nvPr>
            <p:ph/>
          </p:nvPr>
        </p:nvSpPr>
        <p:spPr>
          <a:xfrm>
            <a:off x="6231903" y="1604399"/>
            <a:ext cx="5354133" cy="3977254"/>
          </a:xfrm>
          <a:prstGeom prst="rect">
            <a:avLst/>
          </a:prstGeom>
          <a:noFill/>
          <a:ln w="0">
            <a:noFill/>
          </a:ln>
        </p:spPr>
        <p:txBody>
          <a:bodyPr lIns="0" tIns="0" rIns="0" bIns="0" anchor="t">
            <a:normAutofit/>
          </a:bodyPr>
          <a:lstStyle>
            <a:lvl1pPr indent="0">
              <a:spcBef>
                <a:spcPts val="1714"/>
              </a:spcBef>
              <a:buNone/>
              <a:defRPr/>
            </a:lvl1pPr>
          </a:lstStyle>
          <a:p>
            <a:pPr indent="0">
              <a:spcBef>
                <a:spcPts val="1417"/>
              </a:spcBef>
              <a:buNone/>
            </a:pPr>
            <a:endParaRPr lang="en-GB" sz="3870" b="0" strike="noStrike" spc="-1">
              <a:solidFill>
                <a:srgbClr val="000000"/>
              </a:solidFill>
              <a:latin typeface="Arial"/>
            </a:endParaRPr>
          </a:p>
        </p:txBody>
      </p:sp>
    </p:spTree>
    <p:extLst>
      <p:ext uri="{BB962C8B-B14F-4D97-AF65-F5344CB8AC3E}">
        <p14:creationId xmlns:p14="http://schemas.microsoft.com/office/powerpoint/2010/main" val="117479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5" name="PlaceHolder 1"/>
          <p:cNvSpPr>
            <a:spLocks noGrp="1"/>
          </p:cNvSpPr>
          <p:nvPr>
            <p:ph type="title"/>
          </p:nvPr>
        </p:nvSpPr>
        <p:spPr>
          <a:xfrm>
            <a:off x="609562" y="273422"/>
            <a:ext cx="10972120" cy="1144631"/>
          </a:xfrm>
          <a:prstGeom prst="rect">
            <a:avLst/>
          </a:prstGeom>
          <a:noFill/>
          <a:ln w="0">
            <a:noFill/>
          </a:ln>
        </p:spPr>
        <p:txBody>
          <a:bodyPr lIns="0" tIns="0" rIns="0" bIns="0" anchor="ctr">
            <a:noAutofit/>
          </a:bodyPr>
          <a:lstStyle>
            <a:lvl1pPr indent="0" algn="ctr">
              <a:buNone/>
              <a:defRPr/>
            </a:lvl1pPr>
          </a:lstStyle>
          <a:p>
            <a:pPr indent="0" algn="ctr">
              <a:buNone/>
            </a:pPr>
            <a:endParaRPr lang="en-GB" sz="5321" b="0" strike="noStrike" spc="-1">
              <a:solidFill>
                <a:srgbClr val="000000"/>
              </a:solidFill>
              <a:latin typeface="Arial"/>
            </a:endParaRPr>
          </a:p>
        </p:txBody>
      </p:sp>
    </p:spTree>
    <p:extLst>
      <p:ext uri="{BB962C8B-B14F-4D97-AF65-F5344CB8AC3E}">
        <p14:creationId xmlns:p14="http://schemas.microsoft.com/office/powerpoint/2010/main" val="12404800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6" name="PlaceHolder 1"/>
          <p:cNvSpPr>
            <a:spLocks noGrp="1"/>
          </p:cNvSpPr>
          <p:nvPr>
            <p:ph type="subTitle"/>
          </p:nvPr>
        </p:nvSpPr>
        <p:spPr>
          <a:xfrm>
            <a:off x="609562" y="273423"/>
            <a:ext cx="10972120" cy="5307359"/>
          </a:xfrm>
          <a:prstGeom prst="rect">
            <a:avLst/>
          </a:prstGeom>
          <a:noFill/>
          <a:ln w="0">
            <a:noFill/>
          </a:ln>
        </p:spPr>
        <p:txBody>
          <a:bodyPr lIns="0" tIns="0" rIns="0" bIns="0" anchor="ctr">
            <a:noAutofit/>
          </a:bodyPr>
          <a:lstStyle/>
          <a:p>
            <a:pPr algn="ctr"/>
            <a:endParaRPr lang="en-GB" sz="3870" b="0" strike="noStrike" spc="-1">
              <a:solidFill>
                <a:srgbClr val="000000"/>
              </a:solidFill>
              <a:latin typeface="Arial"/>
            </a:endParaRPr>
          </a:p>
        </p:txBody>
      </p:sp>
    </p:spTree>
    <p:extLst>
      <p:ext uri="{BB962C8B-B14F-4D97-AF65-F5344CB8AC3E}">
        <p14:creationId xmlns:p14="http://schemas.microsoft.com/office/powerpoint/2010/main" val="15356887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609562" y="273422"/>
            <a:ext cx="10972120" cy="1144631"/>
          </a:xfrm>
          <a:prstGeom prst="rect">
            <a:avLst/>
          </a:prstGeom>
          <a:noFill/>
          <a:ln w="0">
            <a:noFill/>
          </a:ln>
        </p:spPr>
        <p:txBody>
          <a:bodyPr lIns="0" tIns="0" rIns="0" bIns="0" anchor="ctr">
            <a:noAutofit/>
          </a:bodyPr>
          <a:lstStyle>
            <a:lvl1pPr indent="0" algn="ctr">
              <a:buNone/>
              <a:defRPr/>
            </a:lvl1pPr>
          </a:lstStyle>
          <a:p>
            <a:pPr indent="0" algn="ctr">
              <a:buNone/>
            </a:pPr>
            <a:endParaRPr lang="en-GB" sz="5321" b="0" strike="noStrike" spc="-1">
              <a:solidFill>
                <a:srgbClr val="000000"/>
              </a:solidFill>
              <a:latin typeface="Arial"/>
            </a:endParaRPr>
          </a:p>
        </p:txBody>
      </p:sp>
      <p:sp>
        <p:nvSpPr>
          <p:cNvPr id="88" name="PlaceHolder 2"/>
          <p:cNvSpPr>
            <a:spLocks noGrp="1"/>
          </p:cNvSpPr>
          <p:nvPr>
            <p:ph/>
          </p:nvPr>
        </p:nvSpPr>
        <p:spPr>
          <a:xfrm>
            <a:off x="609562" y="1604399"/>
            <a:ext cx="5354133" cy="1896978"/>
          </a:xfrm>
          <a:prstGeom prst="rect">
            <a:avLst/>
          </a:prstGeom>
          <a:noFill/>
          <a:ln w="0">
            <a:noFill/>
          </a:ln>
        </p:spPr>
        <p:txBody>
          <a:bodyPr lIns="0" tIns="0" rIns="0" bIns="0" anchor="t">
            <a:normAutofit/>
          </a:bodyPr>
          <a:lstStyle>
            <a:lvl1pPr indent="0">
              <a:spcBef>
                <a:spcPts val="1714"/>
              </a:spcBef>
              <a:buNone/>
              <a:defRPr/>
            </a:lvl1pPr>
          </a:lstStyle>
          <a:p>
            <a:pPr indent="0">
              <a:spcBef>
                <a:spcPts val="1417"/>
              </a:spcBef>
              <a:buNone/>
            </a:pPr>
            <a:endParaRPr lang="en-GB" sz="3870" b="0" strike="noStrike" spc="-1">
              <a:solidFill>
                <a:srgbClr val="000000"/>
              </a:solidFill>
              <a:latin typeface="Arial"/>
            </a:endParaRPr>
          </a:p>
        </p:txBody>
      </p:sp>
      <p:sp>
        <p:nvSpPr>
          <p:cNvPr id="89" name="PlaceHolder 3"/>
          <p:cNvSpPr>
            <a:spLocks noGrp="1"/>
          </p:cNvSpPr>
          <p:nvPr>
            <p:ph/>
          </p:nvPr>
        </p:nvSpPr>
        <p:spPr>
          <a:xfrm>
            <a:off x="6231903" y="1604399"/>
            <a:ext cx="5354133" cy="3977254"/>
          </a:xfrm>
          <a:prstGeom prst="rect">
            <a:avLst/>
          </a:prstGeom>
          <a:noFill/>
          <a:ln w="0">
            <a:noFill/>
          </a:ln>
        </p:spPr>
        <p:txBody>
          <a:bodyPr lIns="0" tIns="0" rIns="0" bIns="0" anchor="t">
            <a:normAutofit/>
          </a:bodyPr>
          <a:lstStyle>
            <a:lvl1pPr indent="0">
              <a:spcBef>
                <a:spcPts val="1714"/>
              </a:spcBef>
              <a:buNone/>
              <a:defRPr/>
            </a:lvl1pPr>
          </a:lstStyle>
          <a:p>
            <a:pPr indent="0">
              <a:spcBef>
                <a:spcPts val="1417"/>
              </a:spcBef>
              <a:buNone/>
            </a:pPr>
            <a:endParaRPr lang="en-GB" sz="3870" b="0" strike="noStrike" spc="-1">
              <a:solidFill>
                <a:srgbClr val="000000"/>
              </a:solidFill>
              <a:latin typeface="Arial"/>
            </a:endParaRPr>
          </a:p>
        </p:txBody>
      </p:sp>
      <p:sp>
        <p:nvSpPr>
          <p:cNvPr id="90" name="PlaceHolder 4"/>
          <p:cNvSpPr>
            <a:spLocks noGrp="1"/>
          </p:cNvSpPr>
          <p:nvPr>
            <p:ph/>
          </p:nvPr>
        </p:nvSpPr>
        <p:spPr>
          <a:xfrm>
            <a:off x="609562" y="3682062"/>
            <a:ext cx="5354133" cy="1896978"/>
          </a:xfrm>
          <a:prstGeom prst="rect">
            <a:avLst/>
          </a:prstGeom>
          <a:noFill/>
          <a:ln w="0">
            <a:noFill/>
          </a:ln>
        </p:spPr>
        <p:txBody>
          <a:bodyPr lIns="0" tIns="0" rIns="0" bIns="0" anchor="t">
            <a:normAutofit/>
          </a:bodyPr>
          <a:lstStyle>
            <a:lvl1pPr indent="0">
              <a:spcBef>
                <a:spcPts val="1714"/>
              </a:spcBef>
              <a:buNone/>
              <a:defRPr/>
            </a:lvl1pPr>
          </a:lstStyle>
          <a:p>
            <a:pPr indent="0">
              <a:spcBef>
                <a:spcPts val="1417"/>
              </a:spcBef>
              <a:buNone/>
            </a:pPr>
            <a:endParaRPr lang="en-GB" sz="3870" b="0" strike="noStrike" spc="-1">
              <a:solidFill>
                <a:srgbClr val="000000"/>
              </a:solidFill>
              <a:latin typeface="Arial"/>
            </a:endParaRPr>
          </a:p>
        </p:txBody>
      </p:sp>
    </p:spTree>
    <p:extLst>
      <p:ext uri="{BB962C8B-B14F-4D97-AF65-F5344CB8AC3E}">
        <p14:creationId xmlns:p14="http://schemas.microsoft.com/office/powerpoint/2010/main" val="1753178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609562" y="273422"/>
            <a:ext cx="10972120" cy="1144631"/>
          </a:xfrm>
          <a:prstGeom prst="rect">
            <a:avLst/>
          </a:prstGeom>
          <a:noFill/>
          <a:ln w="0">
            <a:noFill/>
          </a:ln>
        </p:spPr>
        <p:txBody>
          <a:bodyPr lIns="0" tIns="0" rIns="0" bIns="0" anchor="ctr">
            <a:noAutofit/>
          </a:bodyPr>
          <a:lstStyle>
            <a:lvl1pPr indent="0" algn="ctr">
              <a:buNone/>
              <a:defRPr/>
            </a:lvl1pPr>
          </a:lstStyle>
          <a:p>
            <a:pPr indent="0" algn="ctr">
              <a:buNone/>
            </a:pPr>
            <a:endParaRPr lang="en-GB" sz="5321" b="0" strike="noStrike" spc="-1">
              <a:solidFill>
                <a:srgbClr val="000000"/>
              </a:solidFill>
              <a:latin typeface="Arial"/>
            </a:endParaRPr>
          </a:p>
        </p:txBody>
      </p:sp>
      <p:sp>
        <p:nvSpPr>
          <p:cNvPr id="92" name="PlaceHolder 2"/>
          <p:cNvSpPr>
            <a:spLocks noGrp="1"/>
          </p:cNvSpPr>
          <p:nvPr>
            <p:ph/>
          </p:nvPr>
        </p:nvSpPr>
        <p:spPr>
          <a:xfrm>
            <a:off x="609562" y="1604399"/>
            <a:ext cx="5354133" cy="3977254"/>
          </a:xfrm>
          <a:prstGeom prst="rect">
            <a:avLst/>
          </a:prstGeom>
          <a:noFill/>
          <a:ln w="0">
            <a:noFill/>
          </a:ln>
        </p:spPr>
        <p:txBody>
          <a:bodyPr lIns="0" tIns="0" rIns="0" bIns="0" anchor="t">
            <a:normAutofit/>
          </a:bodyPr>
          <a:lstStyle>
            <a:lvl1pPr indent="0">
              <a:spcBef>
                <a:spcPts val="1714"/>
              </a:spcBef>
              <a:buNone/>
              <a:defRPr/>
            </a:lvl1pPr>
          </a:lstStyle>
          <a:p>
            <a:pPr indent="0">
              <a:spcBef>
                <a:spcPts val="1417"/>
              </a:spcBef>
              <a:buNone/>
            </a:pPr>
            <a:endParaRPr lang="en-GB" sz="3870" b="0" strike="noStrike" spc="-1">
              <a:solidFill>
                <a:srgbClr val="000000"/>
              </a:solidFill>
              <a:latin typeface="Arial"/>
            </a:endParaRPr>
          </a:p>
        </p:txBody>
      </p:sp>
      <p:sp>
        <p:nvSpPr>
          <p:cNvPr id="93" name="PlaceHolder 3"/>
          <p:cNvSpPr>
            <a:spLocks noGrp="1"/>
          </p:cNvSpPr>
          <p:nvPr>
            <p:ph/>
          </p:nvPr>
        </p:nvSpPr>
        <p:spPr>
          <a:xfrm>
            <a:off x="6231903" y="1604399"/>
            <a:ext cx="5354133" cy="1896978"/>
          </a:xfrm>
          <a:prstGeom prst="rect">
            <a:avLst/>
          </a:prstGeom>
          <a:noFill/>
          <a:ln w="0">
            <a:noFill/>
          </a:ln>
        </p:spPr>
        <p:txBody>
          <a:bodyPr lIns="0" tIns="0" rIns="0" bIns="0" anchor="t">
            <a:normAutofit/>
          </a:bodyPr>
          <a:lstStyle>
            <a:lvl1pPr indent="0">
              <a:spcBef>
                <a:spcPts val="1714"/>
              </a:spcBef>
              <a:buNone/>
              <a:defRPr/>
            </a:lvl1pPr>
          </a:lstStyle>
          <a:p>
            <a:pPr indent="0">
              <a:spcBef>
                <a:spcPts val="1417"/>
              </a:spcBef>
              <a:buNone/>
            </a:pPr>
            <a:endParaRPr lang="en-GB" sz="3870" b="0" strike="noStrike" spc="-1">
              <a:solidFill>
                <a:srgbClr val="000000"/>
              </a:solidFill>
              <a:latin typeface="Arial"/>
            </a:endParaRPr>
          </a:p>
        </p:txBody>
      </p:sp>
      <p:sp>
        <p:nvSpPr>
          <p:cNvPr id="94" name="PlaceHolder 4"/>
          <p:cNvSpPr>
            <a:spLocks noGrp="1"/>
          </p:cNvSpPr>
          <p:nvPr>
            <p:ph/>
          </p:nvPr>
        </p:nvSpPr>
        <p:spPr>
          <a:xfrm>
            <a:off x="6231903" y="3682062"/>
            <a:ext cx="5354133" cy="1896978"/>
          </a:xfrm>
          <a:prstGeom prst="rect">
            <a:avLst/>
          </a:prstGeom>
          <a:noFill/>
          <a:ln w="0">
            <a:noFill/>
          </a:ln>
        </p:spPr>
        <p:txBody>
          <a:bodyPr lIns="0" tIns="0" rIns="0" bIns="0" anchor="t">
            <a:normAutofit/>
          </a:bodyPr>
          <a:lstStyle>
            <a:lvl1pPr indent="0">
              <a:spcBef>
                <a:spcPts val="1714"/>
              </a:spcBef>
              <a:buNone/>
              <a:defRPr/>
            </a:lvl1pPr>
          </a:lstStyle>
          <a:p>
            <a:pPr indent="0">
              <a:spcBef>
                <a:spcPts val="1417"/>
              </a:spcBef>
              <a:buNone/>
            </a:pPr>
            <a:endParaRPr lang="en-GB" sz="3870" b="0" strike="noStrike" spc="-1">
              <a:solidFill>
                <a:srgbClr val="000000"/>
              </a:solidFill>
              <a:latin typeface="Arial"/>
            </a:endParaRPr>
          </a:p>
        </p:txBody>
      </p:sp>
    </p:spTree>
    <p:extLst>
      <p:ext uri="{BB962C8B-B14F-4D97-AF65-F5344CB8AC3E}">
        <p14:creationId xmlns:p14="http://schemas.microsoft.com/office/powerpoint/2010/main" val="19366661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609562" y="273422"/>
            <a:ext cx="10972120" cy="1144631"/>
          </a:xfrm>
          <a:prstGeom prst="rect">
            <a:avLst/>
          </a:prstGeom>
          <a:noFill/>
          <a:ln w="0">
            <a:noFill/>
          </a:ln>
        </p:spPr>
        <p:txBody>
          <a:bodyPr lIns="0" tIns="0" rIns="0" bIns="0" anchor="ctr">
            <a:noAutofit/>
          </a:bodyPr>
          <a:lstStyle>
            <a:lvl1pPr indent="0" algn="ctr">
              <a:buNone/>
              <a:defRPr/>
            </a:lvl1pPr>
          </a:lstStyle>
          <a:p>
            <a:pPr indent="0" algn="ctr">
              <a:buNone/>
            </a:pPr>
            <a:endParaRPr lang="en-GB" sz="5321" b="0" strike="noStrike" spc="-1">
              <a:solidFill>
                <a:srgbClr val="000000"/>
              </a:solidFill>
              <a:latin typeface="Arial"/>
            </a:endParaRPr>
          </a:p>
        </p:txBody>
      </p:sp>
      <p:sp>
        <p:nvSpPr>
          <p:cNvPr id="96" name="PlaceHolder 2"/>
          <p:cNvSpPr>
            <a:spLocks noGrp="1"/>
          </p:cNvSpPr>
          <p:nvPr>
            <p:ph/>
          </p:nvPr>
        </p:nvSpPr>
        <p:spPr>
          <a:xfrm>
            <a:off x="609562" y="1604399"/>
            <a:ext cx="5354133" cy="1896978"/>
          </a:xfrm>
          <a:prstGeom prst="rect">
            <a:avLst/>
          </a:prstGeom>
          <a:noFill/>
          <a:ln w="0">
            <a:noFill/>
          </a:ln>
        </p:spPr>
        <p:txBody>
          <a:bodyPr lIns="0" tIns="0" rIns="0" bIns="0" anchor="t">
            <a:normAutofit/>
          </a:bodyPr>
          <a:lstStyle>
            <a:lvl1pPr indent="0">
              <a:spcBef>
                <a:spcPts val="1714"/>
              </a:spcBef>
              <a:buNone/>
              <a:defRPr/>
            </a:lvl1pPr>
          </a:lstStyle>
          <a:p>
            <a:pPr indent="0">
              <a:spcBef>
                <a:spcPts val="1417"/>
              </a:spcBef>
              <a:buNone/>
            </a:pPr>
            <a:endParaRPr lang="en-GB" sz="3870" b="0" strike="noStrike" spc="-1">
              <a:solidFill>
                <a:srgbClr val="000000"/>
              </a:solidFill>
              <a:latin typeface="Arial"/>
            </a:endParaRPr>
          </a:p>
        </p:txBody>
      </p:sp>
      <p:sp>
        <p:nvSpPr>
          <p:cNvPr id="97" name="PlaceHolder 3"/>
          <p:cNvSpPr>
            <a:spLocks noGrp="1"/>
          </p:cNvSpPr>
          <p:nvPr>
            <p:ph/>
          </p:nvPr>
        </p:nvSpPr>
        <p:spPr>
          <a:xfrm>
            <a:off x="6231903" y="1604399"/>
            <a:ext cx="5354133" cy="1896978"/>
          </a:xfrm>
          <a:prstGeom prst="rect">
            <a:avLst/>
          </a:prstGeom>
          <a:noFill/>
          <a:ln w="0">
            <a:noFill/>
          </a:ln>
        </p:spPr>
        <p:txBody>
          <a:bodyPr lIns="0" tIns="0" rIns="0" bIns="0" anchor="t">
            <a:normAutofit/>
          </a:bodyPr>
          <a:lstStyle>
            <a:lvl1pPr indent="0">
              <a:spcBef>
                <a:spcPts val="1714"/>
              </a:spcBef>
              <a:buNone/>
              <a:defRPr/>
            </a:lvl1pPr>
          </a:lstStyle>
          <a:p>
            <a:pPr indent="0">
              <a:spcBef>
                <a:spcPts val="1417"/>
              </a:spcBef>
              <a:buNone/>
            </a:pPr>
            <a:endParaRPr lang="en-GB" sz="3870" b="0" strike="noStrike" spc="-1">
              <a:solidFill>
                <a:srgbClr val="000000"/>
              </a:solidFill>
              <a:latin typeface="Arial"/>
            </a:endParaRPr>
          </a:p>
        </p:txBody>
      </p:sp>
      <p:sp>
        <p:nvSpPr>
          <p:cNvPr id="98" name="PlaceHolder 4"/>
          <p:cNvSpPr>
            <a:spLocks noGrp="1"/>
          </p:cNvSpPr>
          <p:nvPr>
            <p:ph/>
          </p:nvPr>
        </p:nvSpPr>
        <p:spPr>
          <a:xfrm>
            <a:off x="609562" y="3682062"/>
            <a:ext cx="10972120" cy="1896978"/>
          </a:xfrm>
          <a:prstGeom prst="rect">
            <a:avLst/>
          </a:prstGeom>
          <a:noFill/>
          <a:ln w="0">
            <a:noFill/>
          </a:ln>
        </p:spPr>
        <p:txBody>
          <a:bodyPr lIns="0" tIns="0" rIns="0" bIns="0" anchor="t">
            <a:normAutofit/>
          </a:bodyPr>
          <a:lstStyle>
            <a:lvl1pPr indent="0">
              <a:spcBef>
                <a:spcPts val="1714"/>
              </a:spcBef>
              <a:buNone/>
              <a:defRPr/>
            </a:lvl1pPr>
          </a:lstStyle>
          <a:p>
            <a:pPr indent="0">
              <a:spcBef>
                <a:spcPts val="1417"/>
              </a:spcBef>
              <a:buNone/>
            </a:pPr>
            <a:endParaRPr lang="en-GB" sz="3870" b="0" strike="noStrike" spc="-1">
              <a:solidFill>
                <a:srgbClr val="000000"/>
              </a:solidFill>
              <a:latin typeface="Arial"/>
            </a:endParaRPr>
          </a:p>
        </p:txBody>
      </p:sp>
    </p:spTree>
    <p:extLst>
      <p:ext uri="{BB962C8B-B14F-4D97-AF65-F5344CB8AC3E}">
        <p14:creationId xmlns:p14="http://schemas.microsoft.com/office/powerpoint/2010/main" val="30036451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609562" y="273422"/>
            <a:ext cx="10972120" cy="1144631"/>
          </a:xfrm>
          <a:prstGeom prst="rect">
            <a:avLst/>
          </a:prstGeom>
          <a:noFill/>
          <a:ln w="0">
            <a:noFill/>
          </a:ln>
        </p:spPr>
        <p:txBody>
          <a:bodyPr lIns="0" tIns="0" rIns="0" bIns="0" anchor="ctr">
            <a:noAutofit/>
          </a:bodyPr>
          <a:lstStyle>
            <a:lvl1pPr indent="0" algn="ctr">
              <a:buNone/>
              <a:defRPr/>
            </a:lvl1pPr>
          </a:lstStyle>
          <a:p>
            <a:pPr indent="0" algn="ctr">
              <a:buNone/>
            </a:pPr>
            <a:endParaRPr lang="en-GB" sz="5321" b="0" strike="noStrike" spc="-1">
              <a:solidFill>
                <a:srgbClr val="000000"/>
              </a:solidFill>
              <a:latin typeface="Arial"/>
            </a:endParaRPr>
          </a:p>
        </p:txBody>
      </p:sp>
      <p:sp>
        <p:nvSpPr>
          <p:cNvPr id="100" name="PlaceHolder 2"/>
          <p:cNvSpPr>
            <a:spLocks noGrp="1"/>
          </p:cNvSpPr>
          <p:nvPr>
            <p:ph/>
          </p:nvPr>
        </p:nvSpPr>
        <p:spPr>
          <a:xfrm>
            <a:off x="609562" y="1604399"/>
            <a:ext cx="10972120" cy="1896978"/>
          </a:xfrm>
          <a:prstGeom prst="rect">
            <a:avLst/>
          </a:prstGeom>
          <a:noFill/>
          <a:ln w="0">
            <a:noFill/>
          </a:ln>
        </p:spPr>
        <p:txBody>
          <a:bodyPr lIns="0" tIns="0" rIns="0" bIns="0" anchor="t">
            <a:normAutofit/>
          </a:bodyPr>
          <a:lstStyle>
            <a:lvl1pPr indent="0">
              <a:spcBef>
                <a:spcPts val="1714"/>
              </a:spcBef>
              <a:buNone/>
              <a:defRPr/>
            </a:lvl1pPr>
          </a:lstStyle>
          <a:p>
            <a:pPr indent="0">
              <a:spcBef>
                <a:spcPts val="1417"/>
              </a:spcBef>
              <a:buNone/>
            </a:pPr>
            <a:endParaRPr lang="en-GB" sz="3870" b="0" strike="noStrike" spc="-1">
              <a:solidFill>
                <a:srgbClr val="000000"/>
              </a:solidFill>
              <a:latin typeface="Arial"/>
            </a:endParaRPr>
          </a:p>
        </p:txBody>
      </p:sp>
      <p:sp>
        <p:nvSpPr>
          <p:cNvPr id="101" name="PlaceHolder 3"/>
          <p:cNvSpPr>
            <a:spLocks noGrp="1"/>
          </p:cNvSpPr>
          <p:nvPr>
            <p:ph/>
          </p:nvPr>
        </p:nvSpPr>
        <p:spPr>
          <a:xfrm>
            <a:off x="609562" y="3682062"/>
            <a:ext cx="10972120" cy="1896978"/>
          </a:xfrm>
          <a:prstGeom prst="rect">
            <a:avLst/>
          </a:prstGeom>
          <a:noFill/>
          <a:ln w="0">
            <a:noFill/>
          </a:ln>
        </p:spPr>
        <p:txBody>
          <a:bodyPr lIns="0" tIns="0" rIns="0" bIns="0" anchor="t">
            <a:normAutofit/>
          </a:bodyPr>
          <a:lstStyle>
            <a:lvl1pPr indent="0">
              <a:spcBef>
                <a:spcPts val="1714"/>
              </a:spcBef>
              <a:buNone/>
              <a:defRPr/>
            </a:lvl1pPr>
          </a:lstStyle>
          <a:p>
            <a:pPr indent="0">
              <a:spcBef>
                <a:spcPts val="1417"/>
              </a:spcBef>
              <a:buNone/>
            </a:pPr>
            <a:endParaRPr lang="en-GB" sz="3870" b="0" strike="noStrike" spc="-1">
              <a:solidFill>
                <a:srgbClr val="000000"/>
              </a:solidFill>
              <a:latin typeface="Arial"/>
            </a:endParaRPr>
          </a:p>
        </p:txBody>
      </p:sp>
    </p:spTree>
    <p:extLst>
      <p:ext uri="{BB962C8B-B14F-4D97-AF65-F5344CB8AC3E}">
        <p14:creationId xmlns:p14="http://schemas.microsoft.com/office/powerpoint/2010/main" val="10648186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609562" y="273422"/>
            <a:ext cx="10972120" cy="1144631"/>
          </a:xfrm>
          <a:prstGeom prst="rect">
            <a:avLst/>
          </a:prstGeom>
          <a:noFill/>
          <a:ln w="0">
            <a:noFill/>
          </a:ln>
        </p:spPr>
        <p:txBody>
          <a:bodyPr lIns="0" tIns="0" rIns="0" bIns="0" anchor="ctr">
            <a:noAutofit/>
          </a:bodyPr>
          <a:lstStyle>
            <a:lvl1pPr indent="0" algn="ctr">
              <a:buNone/>
              <a:defRPr/>
            </a:lvl1pPr>
          </a:lstStyle>
          <a:p>
            <a:pPr indent="0" algn="ctr">
              <a:buNone/>
            </a:pPr>
            <a:endParaRPr lang="en-GB" sz="5321" b="0" strike="noStrike" spc="-1">
              <a:solidFill>
                <a:srgbClr val="000000"/>
              </a:solidFill>
              <a:latin typeface="Arial"/>
            </a:endParaRPr>
          </a:p>
        </p:txBody>
      </p:sp>
      <p:sp>
        <p:nvSpPr>
          <p:cNvPr id="103" name="PlaceHolder 2"/>
          <p:cNvSpPr>
            <a:spLocks noGrp="1"/>
          </p:cNvSpPr>
          <p:nvPr>
            <p:ph/>
          </p:nvPr>
        </p:nvSpPr>
        <p:spPr>
          <a:xfrm>
            <a:off x="609562" y="1604399"/>
            <a:ext cx="5354133" cy="1896978"/>
          </a:xfrm>
          <a:prstGeom prst="rect">
            <a:avLst/>
          </a:prstGeom>
          <a:noFill/>
          <a:ln w="0">
            <a:noFill/>
          </a:ln>
        </p:spPr>
        <p:txBody>
          <a:bodyPr lIns="0" tIns="0" rIns="0" bIns="0" anchor="t">
            <a:normAutofit/>
          </a:bodyPr>
          <a:lstStyle>
            <a:lvl1pPr indent="0">
              <a:spcBef>
                <a:spcPts val="1714"/>
              </a:spcBef>
              <a:buNone/>
              <a:defRPr/>
            </a:lvl1pPr>
          </a:lstStyle>
          <a:p>
            <a:pPr indent="0">
              <a:spcBef>
                <a:spcPts val="1417"/>
              </a:spcBef>
              <a:buNone/>
            </a:pPr>
            <a:endParaRPr lang="en-GB" sz="3870" b="0" strike="noStrike" spc="-1">
              <a:solidFill>
                <a:srgbClr val="000000"/>
              </a:solidFill>
              <a:latin typeface="Arial"/>
            </a:endParaRPr>
          </a:p>
        </p:txBody>
      </p:sp>
      <p:sp>
        <p:nvSpPr>
          <p:cNvPr id="104" name="PlaceHolder 3"/>
          <p:cNvSpPr>
            <a:spLocks noGrp="1"/>
          </p:cNvSpPr>
          <p:nvPr>
            <p:ph/>
          </p:nvPr>
        </p:nvSpPr>
        <p:spPr>
          <a:xfrm>
            <a:off x="6231903" y="1604399"/>
            <a:ext cx="5354133" cy="1896978"/>
          </a:xfrm>
          <a:prstGeom prst="rect">
            <a:avLst/>
          </a:prstGeom>
          <a:noFill/>
          <a:ln w="0">
            <a:noFill/>
          </a:ln>
        </p:spPr>
        <p:txBody>
          <a:bodyPr lIns="0" tIns="0" rIns="0" bIns="0" anchor="t">
            <a:normAutofit/>
          </a:bodyPr>
          <a:lstStyle>
            <a:lvl1pPr indent="0">
              <a:spcBef>
                <a:spcPts val="1714"/>
              </a:spcBef>
              <a:buNone/>
              <a:defRPr/>
            </a:lvl1pPr>
          </a:lstStyle>
          <a:p>
            <a:pPr indent="0">
              <a:spcBef>
                <a:spcPts val="1417"/>
              </a:spcBef>
              <a:buNone/>
            </a:pPr>
            <a:endParaRPr lang="en-GB" sz="3870" b="0" strike="noStrike" spc="-1">
              <a:solidFill>
                <a:srgbClr val="000000"/>
              </a:solidFill>
              <a:latin typeface="Arial"/>
            </a:endParaRPr>
          </a:p>
        </p:txBody>
      </p:sp>
      <p:sp>
        <p:nvSpPr>
          <p:cNvPr id="105" name="PlaceHolder 4"/>
          <p:cNvSpPr>
            <a:spLocks noGrp="1"/>
          </p:cNvSpPr>
          <p:nvPr>
            <p:ph/>
          </p:nvPr>
        </p:nvSpPr>
        <p:spPr>
          <a:xfrm>
            <a:off x="609562" y="3682062"/>
            <a:ext cx="5354133" cy="1896978"/>
          </a:xfrm>
          <a:prstGeom prst="rect">
            <a:avLst/>
          </a:prstGeom>
          <a:noFill/>
          <a:ln w="0">
            <a:noFill/>
          </a:ln>
        </p:spPr>
        <p:txBody>
          <a:bodyPr lIns="0" tIns="0" rIns="0" bIns="0" anchor="t">
            <a:normAutofit/>
          </a:bodyPr>
          <a:lstStyle>
            <a:lvl1pPr indent="0">
              <a:spcBef>
                <a:spcPts val="1714"/>
              </a:spcBef>
              <a:buNone/>
              <a:defRPr/>
            </a:lvl1pPr>
          </a:lstStyle>
          <a:p>
            <a:pPr indent="0">
              <a:spcBef>
                <a:spcPts val="1417"/>
              </a:spcBef>
              <a:buNone/>
            </a:pPr>
            <a:endParaRPr lang="en-GB" sz="3870" b="0" strike="noStrike" spc="-1">
              <a:solidFill>
                <a:srgbClr val="000000"/>
              </a:solidFill>
              <a:latin typeface="Arial"/>
            </a:endParaRPr>
          </a:p>
        </p:txBody>
      </p:sp>
      <p:sp>
        <p:nvSpPr>
          <p:cNvPr id="106" name="PlaceHolder 5"/>
          <p:cNvSpPr>
            <a:spLocks noGrp="1"/>
          </p:cNvSpPr>
          <p:nvPr>
            <p:ph/>
          </p:nvPr>
        </p:nvSpPr>
        <p:spPr>
          <a:xfrm>
            <a:off x="6231903" y="3682062"/>
            <a:ext cx="5354133" cy="1896978"/>
          </a:xfrm>
          <a:prstGeom prst="rect">
            <a:avLst/>
          </a:prstGeom>
          <a:noFill/>
          <a:ln w="0">
            <a:noFill/>
          </a:ln>
        </p:spPr>
        <p:txBody>
          <a:bodyPr lIns="0" tIns="0" rIns="0" bIns="0" anchor="t">
            <a:normAutofit/>
          </a:bodyPr>
          <a:lstStyle>
            <a:lvl1pPr indent="0">
              <a:spcBef>
                <a:spcPts val="1714"/>
              </a:spcBef>
              <a:buNone/>
              <a:defRPr/>
            </a:lvl1pPr>
          </a:lstStyle>
          <a:p>
            <a:pPr indent="0">
              <a:spcBef>
                <a:spcPts val="1417"/>
              </a:spcBef>
              <a:buNone/>
            </a:pPr>
            <a:endParaRPr lang="en-GB" sz="3870" b="0" strike="noStrike" spc="-1">
              <a:solidFill>
                <a:srgbClr val="000000"/>
              </a:solidFill>
              <a:latin typeface="Arial"/>
            </a:endParaRPr>
          </a:p>
        </p:txBody>
      </p:sp>
    </p:spTree>
    <p:extLst>
      <p:ext uri="{BB962C8B-B14F-4D97-AF65-F5344CB8AC3E}">
        <p14:creationId xmlns:p14="http://schemas.microsoft.com/office/powerpoint/2010/main" val="34962724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609562" y="273422"/>
            <a:ext cx="10972120" cy="1144631"/>
          </a:xfrm>
          <a:prstGeom prst="rect">
            <a:avLst/>
          </a:prstGeom>
          <a:noFill/>
          <a:ln w="0">
            <a:noFill/>
          </a:ln>
        </p:spPr>
        <p:txBody>
          <a:bodyPr lIns="0" tIns="0" rIns="0" bIns="0" anchor="ctr">
            <a:noAutofit/>
          </a:bodyPr>
          <a:lstStyle>
            <a:lvl1pPr indent="0" algn="ctr">
              <a:buNone/>
              <a:defRPr/>
            </a:lvl1pPr>
          </a:lstStyle>
          <a:p>
            <a:pPr indent="0" algn="ctr">
              <a:buNone/>
            </a:pPr>
            <a:endParaRPr lang="en-GB" sz="5321" b="0" strike="noStrike" spc="-1">
              <a:solidFill>
                <a:srgbClr val="000000"/>
              </a:solidFill>
              <a:latin typeface="Arial"/>
            </a:endParaRPr>
          </a:p>
        </p:txBody>
      </p:sp>
      <p:sp>
        <p:nvSpPr>
          <p:cNvPr id="108" name="PlaceHolder 2"/>
          <p:cNvSpPr>
            <a:spLocks noGrp="1"/>
          </p:cNvSpPr>
          <p:nvPr>
            <p:ph/>
          </p:nvPr>
        </p:nvSpPr>
        <p:spPr>
          <a:xfrm>
            <a:off x="609562" y="1604399"/>
            <a:ext cx="3532848" cy="1896978"/>
          </a:xfrm>
          <a:prstGeom prst="rect">
            <a:avLst/>
          </a:prstGeom>
          <a:noFill/>
          <a:ln w="0">
            <a:noFill/>
          </a:ln>
        </p:spPr>
        <p:txBody>
          <a:bodyPr lIns="0" tIns="0" rIns="0" bIns="0" anchor="t">
            <a:normAutofit/>
          </a:bodyPr>
          <a:lstStyle>
            <a:lvl1pPr indent="0">
              <a:spcBef>
                <a:spcPts val="1714"/>
              </a:spcBef>
              <a:buNone/>
              <a:defRPr/>
            </a:lvl1pPr>
          </a:lstStyle>
          <a:p>
            <a:pPr indent="0">
              <a:spcBef>
                <a:spcPts val="1417"/>
              </a:spcBef>
              <a:buNone/>
            </a:pPr>
            <a:endParaRPr lang="en-GB" sz="3870" b="0" strike="noStrike" spc="-1">
              <a:solidFill>
                <a:srgbClr val="000000"/>
              </a:solidFill>
              <a:latin typeface="Arial"/>
            </a:endParaRPr>
          </a:p>
        </p:txBody>
      </p:sp>
      <p:sp>
        <p:nvSpPr>
          <p:cNvPr id="109" name="PlaceHolder 3"/>
          <p:cNvSpPr>
            <a:spLocks noGrp="1"/>
          </p:cNvSpPr>
          <p:nvPr>
            <p:ph/>
          </p:nvPr>
        </p:nvSpPr>
        <p:spPr>
          <a:xfrm>
            <a:off x="4319619" y="1604399"/>
            <a:ext cx="3532848" cy="1896978"/>
          </a:xfrm>
          <a:prstGeom prst="rect">
            <a:avLst/>
          </a:prstGeom>
          <a:noFill/>
          <a:ln w="0">
            <a:noFill/>
          </a:ln>
        </p:spPr>
        <p:txBody>
          <a:bodyPr lIns="0" tIns="0" rIns="0" bIns="0" anchor="t">
            <a:normAutofit/>
          </a:bodyPr>
          <a:lstStyle>
            <a:lvl1pPr indent="0">
              <a:spcBef>
                <a:spcPts val="1714"/>
              </a:spcBef>
              <a:buNone/>
              <a:defRPr/>
            </a:lvl1pPr>
          </a:lstStyle>
          <a:p>
            <a:pPr indent="0">
              <a:spcBef>
                <a:spcPts val="1417"/>
              </a:spcBef>
              <a:buNone/>
            </a:pPr>
            <a:endParaRPr lang="en-GB" sz="3870" b="0" strike="noStrike" spc="-1">
              <a:solidFill>
                <a:srgbClr val="000000"/>
              </a:solidFill>
              <a:latin typeface="Arial"/>
            </a:endParaRPr>
          </a:p>
        </p:txBody>
      </p:sp>
      <p:sp>
        <p:nvSpPr>
          <p:cNvPr id="110" name="PlaceHolder 4"/>
          <p:cNvSpPr>
            <a:spLocks noGrp="1"/>
          </p:cNvSpPr>
          <p:nvPr>
            <p:ph/>
          </p:nvPr>
        </p:nvSpPr>
        <p:spPr>
          <a:xfrm>
            <a:off x="8029676" y="1604399"/>
            <a:ext cx="3532848" cy="1896978"/>
          </a:xfrm>
          <a:prstGeom prst="rect">
            <a:avLst/>
          </a:prstGeom>
          <a:noFill/>
          <a:ln w="0">
            <a:noFill/>
          </a:ln>
        </p:spPr>
        <p:txBody>
          <a:bodyPr lIns="0" tIns="0" rIns="0" bIns="0" anchor="t">
            <a:normAutofit/>
          </a:bodyPr>
          <a:lstStyle>
            <a:lvl1pPr indent="0">
              <a:spcBef>
                <a:spcPts val="1714"/>
              </a:spcBef>
              <a:buNone/>
              <a:defRPr/>
            </a:lvl1pPr>
          </a:lstStyle>
          <a:p>
            <a:pPr indent="0">
              <a:spcBef>
                <a:spcPts val="1417"/>
              </a:spcBef>
              <a:buNone/>
            </a:pPr>
            <a:endParaRPr lang="en-GB" sz="3870" b="0" strike="noStrike" spc="-1">
              <a:solidFill>
                <a:srgbClr val="000000"/>
              </a:solidFill>
              <a:latin typeface="Arial"/>
            </a:endParaRPr>
          </a:p>
        </p:txBody>
      </p:sp>
      <p:sp>
        <p:nvSpPr>
          <p:cNvPr id="111" name="PlaceHolder 5"/>
          <p:cNvSpPr>
            <a:spLocks noGrp="1"/>
          </p:cNvSpPr>
          <p:nvPr>
            <p:ph/>
          </p:nvPr>
        </p:nvSpPr>
        <p:spPr>
          <a:xfrm>
            <a:off x="609562" y="3682062"/>
            <a:ext cx="3532848" cy="1896978"/>
          </a:xfrm>
          <a:prstGeom prst="rect">
            <a:avLst/>
          </a:prstGeom>
          <a:noFill/>
          <a:ln w="0">
            <a:noFill/>
          </a:ln>
        </p:spPr>
        <p:txBody>
          <a:bodyPr lIns="0" tIns="0" rIns="0" bIns="0" anchor="t">
            <a:normAutofit/>
          </a:bodyPr>
          <a:lstStyle>
            <a:lvl1pPr indent="0">
              <a:spcBef>
                <a:spcPts val="1714"/>
              </a:spcBef>
              <a:buNone/>
              <a:defRPr/>
            </a:lvl1pPr>
          </a:lstStyle>
          <a:p>
            <a:pPr indent="0">
              <a:spcBef>
                <a:spcPts val="1417"/>
              </a:spcBef>
              <a:buNone/>
            </a:pPr>
            <a:endParaRPr lang="en-GB" sz="3870" b="0" strike="noStrike" spc="-1">
              <a:solidFill>
                <a:srgbClr val="000000"/>
              </a:solidFill>
              <a:latin typeface="Arial"/>
            </a:endParaRPr>
          </a:p>
        </p:txBody>
      </p:sp>
      <p:sp>
        <p:nvSpPr>
          <p:cNvPr id="112" name="PlaceHolder 6"/>
          <p:cNvSpPr>
            <a:spLocks noGrp="1"/>
          </p:cNvSpPr>
          <p:nvPr>
            <p:ph/>
          </p:nvPr>
        </p:nvSpPr>
        <p:spPr>
          <a:xfrm>
            <a:off x="4319619" y="3682062"/>
            <a:ext cx="3532848" cy="1896978"/>
          </a:xfrm>
          <a:prstGeom prst="rect">
            <a:avLst/>
          </a:prstGeom>
          <a:noFill/>
          <a:ln w="0">
            <a:noFill/>
          </a:ln>
        </p:spPr>
        <p:txBody>
          <a:bodyPr lIns="0" tIns="0" rIns="0" bIns="0" anchor="t">
            <a:normAutofit/>
          </a:bodyPr>
          <a:lstStyle>
            <a:lvl1pPr indent="0">
              <a:spcBef>
                <a:spcPts val="1714"/>
              </a:spcBef>
              <a:buNone/>
              <a:defRPr/>
            </a:lvl1pPr>
          </a:lstStyle>
          <a:p>
            <a:pPr indent="0">
              <a:spcBef>
                <a:spcPts val="1417"/>
              </a:spcBef>
              <a:buNone/>
            </a:pPr>
            <a:endParaRPr lang="en-GB" sz="3870" b="0" strike="noStrike" spc="-1">
              <a:solidFill>
                <a:srgbClr val="000000"/>
              </a:solidFill>
              <a:latin typeface="Arial"/>
            </a:endParaRPr>
          </a:p>
        </p:txBody>
      </p:sp>
      <p:sp>
        <p:nvSpPr>
          <p:cNvPr id="113" name="PlaceHolder 7"/>
          <p:cNvSpPr>
            <a:spLocks noGrp="1"/>
          </p:cNvSpPr>
          <p:nvPr>
            <p:ph/>
          </p:nvPr>
        </p:nvSpPr>
        <p:spPr>
          <a:xfrm>
            <a:off x="8029676" y="3682062"/>
            <a:ext cx="3532848" cy="1896978"/>
          </a:xfrm>
          <a:prstGeom prst="rect">
            <a:avLst/>
          </a:prstGeom>
          <a:noFill/>
          <a:ln w="0">
            <a:noFill/>
          </a:ln>
        </p:spPr>
        <p:txBody>
          <a:bodyPr lIns="0" tIns="0" rIns="0" bIns="0" anchor="t">
            <a:normAutofit/>
          </a:bodyPr>
          <a:lstStyle>
            <a:lvl1pPr indent="0">
              <a:spcBef>
                <a:spcPts val="1714"/>
              </a:spcBef>
              <a:buNone/>
              <a:defRPr/>
            </a:lvl1pPr>
          </a:lstStyle>
          <a:p>
            <a:pPr indent="0">
              <a:spcBef>
                <a:spcPts val="1417"/>
              </a:spcBef>
              <a:buNone/>
            </a:pPr>
            <a:endParaRPr lang="en-GB" sz="3870" b="0" strike="noStrike" spc="-1">
              <a:solidFill>
                <a:srgbClr val="000000"/>
              </a:solidFill>
              <a:latin typeface="Arial"/>
            </a:endParaRPr>
          </a:p>
        </p:txBody>
      </p:sp>
    </p:spTree>
    <p:extLst>
      <p:ext uri="{BB962C8B-B14F-4D97-AF65-F5344CB8AC3E}">
        <p14:creationId xmlns:p14="http://schemas.microsoft.com/office/powerpoint/2010/main" val="34004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lstStyle/>
          <a:p>
            <a:r>
              <a:t>Footer</a:t>
            </a:r>
          </a:p>
        </p:txBody>
      </p:sp>
      <p:sp>
        <p:nvSpPr>
          <p:cNvPr id="3" name="PlaceHolder 2"/>
          <p:cNvSpPr>
            <a:spLocks noGrp="1"/>
          </p:cNvSpPr>
          <p:nvPr>
            <p:ph type="sldNum" idx="2"/>
          </p:nvPr>
        </p:nvSpPr>
        <p:spPr/>
        <p:txBody>
          <a:bodyPr/>
          <a:lstStyle/>
          <a:p>
            <a:fld id="{1A7EF7B0-41AA-46B1-BEFC-18D8EB0F0EAA}" type="slidenum">
              <a:t>‹#›</a:t>
            </a:fld>
            <a:endParaRPr/>
          </a:p>
        </p:txBody>
      </p:sp>
      <p:sp>
        <p:nvSpPr>
          <p:cNvPr id="4" name="PlaceHolder 3"/>
          <p:cNvSpPr>
            <a:spLocks noGrp="1"/>
          </p:cNvSpPr>
          <p:nvPr>
            <p:ph type="dt" idx="3"/>
          </p:nvPr>
        </p:nvSpPr>
        <p:spPr/>
        <p:txBody>
          <a:bodyPr/>
          <a:lstStyle/>
          <a:p>
            <a:endParaRPr/>
          </a:p>
        </p:txBody>
      </p:sp>
    </p:spTree>
    <p:extLst>
      <p:ext uri="{BB962C8B-B14F-4D97-AF65-F5344CB8AC3E}">
        <p14:creationId xmlns:p14="http://schemas.microsoft.com/office/powerpoint/2010/main" val="3062093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DFBD-F5ED-455C-8AD0-97476A55E3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30E58C-F463-4D52-9225-9410133113A4}"/>
              </a:ext>
            </a:extLst>
          </p:cNvPr>
          <p:cNvSpPr>
            <a:spLocks noGrp="1"/>
          </p:cNvSpPr>
          <p:nvPr>
            <p:ph sz="half" idx="1"/>
          </p:nvPr>
        </p:nvSpPr>
        <p:spPr>
          <a:xfrm>
            <a:off x="1371600" y="2112264"/>
            <a:ext cx="4846320" cy="3959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F7BDB4-97FA-485D-A557-6F96692BAC9E}"/>
              </a:ext>
            </a:extLst>
          </p:cNvPr>
          <p:cNvSpPr>
            <a:spLocks noGrp="1"/>
          </p:cNvSpPr>
          <p:nvPr>
            <p:ph sz="half" idx="2"/>
          </p:nvPr>
        </p:nvSpPr>
        <p:spPr>
          <a:xfrm>
            <a:off x="6766560" y="2112265"/>
            <a:ext cx="4846320" cy="3959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C50007-C799-4117-8ACD-5EE980E63F17}"/>
              </a:ext>
            </a:extLst>
          </p:cNvPr>
          <p:cNvSpPr>
            <a:spLocks noGrp="1"/>
          </p:cNvSpPr>
          <p:nvPr>
            <p:ph type="dt" sz="half" idx="10"/>
          </p:nvPr>
        </p:nvSpPr>
        <p:spPr/>
        <p:txBody>
          <a:bodyPr/>
          <a:lstStyle/>
          <a:p>
            <a:fld id="{37903F25-275E-41DE-BE3B-EBF0DB49F9B1}" type="datetime2">
              <a:rPr lang="en-US" smtClean="0"/>
              <a:t>Monday, January 22, 2024</a:t>
            </a:fld>
            <a:endParaRPr lang="en-US"/>
          </a:p>
        </p:txBody>
      </p:sp>
      <p:sp>
        <p:nvSpPr>
          <p:cNvPr id="6" name="Footer Placeholder 5">
            <a:extLst>
              <a:ext uri="{FF2B5EF4-FFF2-40B4-BE49-F238E27FC236}">
                <a16:creationId xmlns:a16="http://schemas.microsoft.com/office/drawing/2014/main" id="{F24E8968-6BAD-4D5A-BF1D-911C7A39C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9D8C08-BF20-4D5E-9004-0C075C36D8A4}"/>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5846955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50" name="PlaceHolder 1"/>
          <p:cNvSpPr>
            <a:spLocks noGrp="1"/>
          </p:cNvSpPr>
          <p:nvPr>
            <p:ph type="title"/>
          </p:nvPr>
        </p:nvSpPr>
        <p:spPr>
          <a:xfrm>
            <a:off x="609562" y="273422"/>
            <a:ext cx="10972120" cy="1144631"/>
          </a:xfrm>
          <a:prstGeom prst="rect">
            <a:avLst/>
          </a:prstGeom>
          <a:noFill/>
          <a:ln w="0">
            <a:noFill/>
          </a:ln>
        </p:spPr>
        <p:txBody>
          <a:bodyPr lIns="0" tIns="0" rIns="0" bIns="0" anchor="ctr">
            <a:noAutofit/>
          </a:bodyPr>
          <a:lstStyle>
            <a:lvl1pPr indent="0" algn="ctr">
              <a:buNone/>
              <a:defRPr/>
            </a:lvl1pPr>
          </a:lstStyle>
          <a:p>
            <a:pPr indent="0" algn="ctr">
              <a:buNone/>
            </a:pPr>
            <a:endParaRPr lang="en-GB" sz="5321" b="0" strike="noStrike" spc="-1">
              <a:solidFill>
                <a:srgbClr val="000000"/>
              </a:solidFill>
              <a:latin typeface="Arial"/>
            </a:endParaRPr>
          </a:p>
        </p:txBody>
      </p:sp>
      <p:sp>
        <p:nvSpPr>
          <p:cNvPr id="151" name="PlaceHolder 2"/>
          <p:cNvSpPr>
            <a:spLocks noGrp="1"/>
          </p:cNvSpPr>
          <p:nvPr>
            <p:ph type="subTitle"/>
          </p:nvPr>
        </p:nvSpPr>
        <p:spPr>
          <a:xfrm>
            <a:off x="609562" y="1604399"/>
            <a:ext cx="10972120" cy="3977254"/>
          </a:xfrm>
          <a:prstGeom prst="rect">
            <a:avLst/>
          </a:prstGeom>
          <a:noFill/>
          <a:ln w="0">
            <a:noFill/>
          </a:ln>
        </p:spPr>
        <p:txBody>
          <a:bodyPr lIns="0" tIns="0" rIns="0" bIns="0" anchor="ctr">
            <a:noAutofit/>
          </a:bodyPr>
          <a:lstStyle>
            <a:lvl1pPr indent="0" algn="ctr">
              <a:buNone/>
              <a:defRPr/>
            </a:lvl1pPr>
          </a:lstStyle>
          <a:p>
            <a:pPr indent="0" algn="ctr">
              <a:buNone/>
            </a:pPr>
            <a:endParaRPr lang="en-GB" sz="3870" b="0" strike="noStrike" spc="-1">
              <a:solidFill>
                <a:srgbClr val="000000"/>
              </a:solidFill>
              <a:latin typeface="Arial"/>
            </a:endParaRPr>
          </a:p>
        </p:txBody>
      </p:sp>
      <p:sp>
        <p:nvSpPr>
          <p:cNvPr id="4" name="PlaceHolder 3"/>
          <p:cNvSpPr>
            <a:spLocks noGrp="1"/>
          </p:cNvSpPr>
          <p:nvPr>
            <p:ph type="ftr" idx="1"/>
          </p:nvPr>
        </p:nvSpPr>
        <p:spPr/>
        <p:txBody>
          <a:bodyPr/>
          <a:lstStyle/>
          <a:p>
            <a:r>
              <a:t>Footer</a:t>
            </a:r>
          </a:p>
        </p:txBody>
      </p:sp>
      <p:sp>
        <p:nvSpPr>
          <p:cNvPr id="5" name="PlaceHolder 4"/>
          <p:cNvSpPr>
            <a:spLocks noGrp="1"/>
          </p:cNvSpPr>
          <p:nvPr>
            <p:ph type="sldNum" idx="2"/>
          </p:nvPr>
        </p:nvSpPr>
        <p:spPr/>
        <p:txBody>
          <a:bodyPr/>
          <a:lstStyle/>
          <a:p>
            <a:fld id="{C9EAB487-E2F4-4676-AF4F-8BF7D8EC1CEB}" type="slidenum">
              <a:t>‹#›</a:t>
            </a:fld>
            <a:endParaRPr/>
          </a:p>
        </p:txBody>
      </p:sp>
      <p:sp>
        <p:nvSpPr>
          <p:cNvPr id="6" name="PlaceHolder 5"/>
          <p:cNvSpPr>
            <a:spLocks noGrp="1"/>
          </p:cNvSpPr>
          <p:nvPr>
            <p:ph type="dt" idx="3"/>
          </p:nvPr>
        </p:nvSpPr>
        <p:spPr/>
        <p:txBody>
          <a:bodyPr/>
          <a:lstStyle/>
          <a:p>
            <a:endParaRPr/>
          </a:p>
        </p:txBody>
      </p:sp>
    </p:spTree>
    <p:extLst>
      <p:ext uri="{BB962C8B-B14F-4D97-AF65-F5344CB8AC3E}">
        <p14:creationId xmlns:p14="http://schemas.microsoft.com/office/powerpoint/2010/main" val="38952635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609562" y="273422"/>
            <a:ext cx="10972120" cy="1144631"/>
          </a:xfrm>
          <a:prstGeom prst="rect">
            <a:avLst/>
          </a:prstGeom>
          <a:noFill/>
          <a:ln w="0">
            <a:noFill/>
          </a:ln>
        </p:spPr>
        <p:txBody>
          <a:bodyPr lIns="0" tIns="0" rIns="0" bIns="0" anchor="ctr">
            <a:noAutofit/>
          </a:bodyPr>
          <a:lstStyle>
            <a:lvl1pPr indent="0" algn="ctr">
              <a:buNone/>
              <a:defRPr/>
            </a:lvl1pPr>
          </a:lstStyle>
          <a:p>
            <a:pPr indent="0" algn="ctr">
              <a:buNone/>
            </a:pPr>
            <a:endParaRPr lang="en-GB" sz="5321" b="0" strike="noStrike" spc="-1">
              <a:solidFill>
                <a:srgbClr val="000000"/>
              </a:solidFill>
              <a:latin typeface="Arial"/>
            </a:endParaRPr>
          </a:p>
        </p:txBody>
      </p:sp>
      <p:sp>
        <p:nvSpPr>
          <p:cNvPr id="153" name="PlaceHolder 2"/>
          <p:cNvSpPr>
            <a:spLocks noGrp="1"/>
          </p:cNvSpPr>
          <p:nvPr>
            <p:ph/>
          </p:nvPr>
        </p:nvSpPr>
        <p:spPr>
          <a:xfrm>
            <a:off x="609562" y="1604399"/>
            <a:ext cx="10972120" cy="3977254"/>
          </a:xfrm>
          <a:prstGeom prst="rect">
            <a:avLst/>
          </a:prstGeom>
          <a:noFill/>
          <a:ln w="0">
            <a:noFill/>
          </a:ln>
        </p:spPr>
        <p:txBody>
          <a:bodyPr lIns="0" tIns="0" rIns="0" bIns="0" anchor="t">
            <a:normAutofit/>
          </a:bodyPr>
          <a:lstStyle>
            <a:lvl1pPr indent="0">
              <a:spcBef>
                <a:spcPts val="1714"/>
              </a:spcBef>
              <a:buNone/>
              <a:defRPr/>
            </a:lvl1pPr>
          </a:lstStyle>
          <a:p>
            <a:pPr indent="0">
              <a:spcBef>
                <a:spcPts val="1417"/>
              </a:spcBef>
              <a:buNone/>
            </a:pPr>
            <a:endParaRPr lang="en-GB" sz="3870" b="0" strike="noStrike" spc="-1">
              <a:solidFill>
                <a:srgbClr val="000000"/>
              </a:solidFill>
              <a:latin typeface="Arial"/>
            </a:endParaRPr>
          </a:p>
        </p:txBody>
      </p:sp>
      <p:sp>
        <p:nvSpPr>
          <p:cNvPr id="4" name="PlaceHolder 3"/>
          <p:cNvSpPr>
            <a:spLocks noGrp="1"/>
          </p:cNvSpPr>
          <p:nvPr>
            <p:ph type="ftr" idx="1"/>
          </p:nvPr>
        </p:nvSpPr>
        <p:spPr/>
        <p:txBody>
          <a:bodyPr/>
          <a:lstStyle/>
          <a:p>
            <a:r>
              <a:t>Footer</a:t>
            </a:r>
          </a:p>
        </p:txBody>
      </p:sp>
      <p:sp>
        <p:nvSpPr>
          <p:cNvPr id="5" name="PlaceHolder 4"/>
          <p:cNvSpPr>
            <a:spLocks noGrp="1"/>
          </p:cNvSpPr>
          <p:nvPr>
            <p:ph type="sldNum" idx="2"/>
          </p:nvPr>
        </p:nvSpPr>
        <p:spPr/>
        <p:txBody>
          <a:bodyPr/>
          <a:lstStyle/>
          <a:p>
            <a:fld id="{4396525A-4645-4108-A449-4F0D5A9134A5}" type="slidenum">
              <a:t>‹#›</a:t>
            </a:fld>
            <a:endParaRPr/>
          </a:p>
        </p:txBody>
      </p:sp>
      <p:sp>
        <p:nvSpPr>
          <p:cNvPr id="6" name="PlaceHolder 5"/>
          <p:cNvSpPr>
            <a:spLocks noGrp="1"/>
          </p:cNvSpPr>
          <p:nvPr>
            <p:ph type="dt" idx="3"/>
          </p:nvPr>
        </p:nvSpPr>
        <p:spPr/>
        <p:txBody>
          <a:bodyPr/>
          <a:lstStyle/>
          <a:p>
            <a:endParaRPr/>
          </a:p>
        </p:txBody>
      </p:sp>
    </p:spTree>
    <p:extLst>
      <p:ext uri="{BB962C8B-B14F-4D97-AF65-F5344CB8AC3E}">
        <p14:creationId xmlns:p14="http://schemas.microsoft.com/office/powerpoint/2010/main" val="41774288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54" name="PlaceHolder 1"/>
          <p:cNvSpPr>
            <a:spLocks noGrp="1"/>
          </p:cNvSpPr>
          <p:nvPr>
            <p:ph type="title"/>
          </p:nvPr>
        </p:nvSpPr>
        <p:spPr>
          <a:xfrm>
            <a:off x="609562" y="273422"/>
            <a:ext cx="10972120" cy="1144631"/>
          </a:xfrm>
          <a:prstGeom prst="rect">
            <a:avLst/>
          </a:prstGeom>
          <a:noFill/>
          <a:ln w="0">
            <a:noFill/>
          </a:ln>
        </p:spPr>
        <p:txBody>
          <a:bodyPr lIns="0" tIns="0" rIns="0" bIns="0" anchor="ctr">
            <a:noAutofit/>
          </a:bodyPr>
          <a:lstStyle>
            <a:lvl1pPr indent="0" algn="ctr">
              <a:buNone/>
              <a:defRPr/>
            </a:lvl1pPr>
          </a:lstStyle>
          <a:p>
            <a:pPr indent="0" algn="ctr">
              <a:buNone/>
            </a:pPr>
            <a:endParaRPr lang="en-GB" sz="5321" b="0" strike="noStrike" spc="-1">
              <a:solidFill>
                <a:srgbClr val="000000"/>
              </a:solidFill>
              <a:latin typeface="Arial"/>
            </a:endParaRPr>
          </a:p>
        </p:txBody>
      </p:sp>
      <p:sp>
        <p:nvSpPr>
          <p:cNvPr id="155" name="PlaceHolder 2"/>
          <p:cNvSpPr>
            <a:spLocks noGrp="1"/>
          </p:cNvSpPr>
          <p:nvPr>
            <p:ph/>
          </p:nvPr>
        </p:nvSpPr>
        <p:spPr>
          <a:xfrm>
            <a:off x="609562" y="1604399"/>
            <a:ext cx="5354133" cy="3977254"/>
          </a:xfrm>
          <a:prstGeom prst="rect">
            <a:avLst/>
          </a:prstGeom>
          <a:noFill/>
          <a:ln w="0">
            <a:noFill/>
          </a:ln>
        </p:spPr>
        <p:txBody>
          <a:bodyPr lIns="0" tIns="0" rIns="0" bIns="0" anchor="t">
            <a:normAutofit/>
          </a:bodyPr>
          <a:lstStyle>
            <a:lvl1pPr indent="0">
              <a:spcBef>
                <a:spcPts val="1714"/>
              </a:spcBef>
              <a:buNone/>
              <a:defRPr/>
            </a:lvl1pPr>
          </a:lstStyle>
          <a:p>
            <a:pPr indent="0">
              <a:spcBef>
                <a:spcPts val="1417"/>
              </a:spcBef>
              <a:buNone/>
            </a:pPr>
            <a:endParaRPr lang="en-GB" sz="3870" b="0" strike="noStrike" spc="-1">
              <a:solidFill>
                <a:srgbClr val="000000"/>
              </a:solidFill>
              <a:latin typeface="Arial"/>
            </a:endParaRPr>
          </a:p>
        </p:txBody>
      </p:sp>
      <p:sp>
        <p:nvSpPr>
          <p:cNvPr id="156" name="PlaceHolder 3"/>
          <p:cNvSpPr>
            <a:spLocks noGrp="1"/>
          </p:cNvSpPr>
          <p:nvPr>
            <p:ph/>
          </p:nvPr>
        </p:nvSpPr>
        <p:spPr>
          <a:xfrm>
            <a:off x="6231903" y="1604399"/>
            <a:ext cx="5354133" cy="3977254"/>
          </a:xfrm>
          <a:prstGeom prst="rect">
            <a:avLst/>
          </a:prstGeom>
          <a:noFill/>
          <a:ln w="0">
            <a:noFill/>
          </a:ln>
        </p:spPr>
        <p:txBody>
          <a:bodyPr lIns="0" tIns="0" rIns="0" bIns="0" anchor="t">
            <a:normAutofit/>
          </a:bodyPr>
          <a:lstStyle>
            <a:lvl1pPr indent="0">
              <a:spcBef>
                <a:spcPts val="1714"/>
              </a:spcBef>
              <a:buNone/>
              <a:defRPr/>
            </a:lvl1pPr>
          </a:lstStyle>
          <a:p>
            <a:pPr indent="0">
              <a:spcBef>
                <a:spcPts val="1417"/>
              </a:spcBef>
              <a:buNone/>
            </a:pPr>
            <a:endParaRPr lang="en-GB" sz="3870" b="0" strike="noStrike" spc="-1">
              <a:solidFill>
                <a:srgbClr val="000000"/>
              </a:solidFill>
              <a:latin typeface="Arial"/>
            </a:endParaRPr>
          </a:p>
        </p:txBody>
      </p:sp>
      <p:sp>
        <p:nvSpPr>
          <p:cNvPr id="5" name="PlaceHolder 4"/>
          <p:cNvSpPr>
            <a:spLocks noGrp="1"/>
          </p:cNvSpPr>
          <p:nvPr>
            <p:ph type="ftr" idx="1"/>
          </p:nvPr>
        </p:nvSpPr>
        <p:spPr/>
        <p:txBody>
          <a:bodyPr/>
          <a:lstStyle/>
          <a:p>
            <a:r>
              <a:t>Footer</a:t>
            </a:r>
          </a:p>
        </p:txBody>
      </p:sp>
      <p:sp>
        <p:nvSpPr>
          <p:cNvPr id="6" name="PlaceHolder 5"/>
          <p:cNvSpPr>
            <a:spLocks noGrp="1"/>
          </p:cNvSpPr>
          <p:nvPr>
            <p:ph type="sldNum" idx="2"/>
          </p:nvPr>
        </p:nvSpPr>
        <p:spPr/>
        <p:txBody>
          <a:bodyPr/>
          <a:lstStyle/>
          <a:p>
            <a:fld id="{FE2AFA6A-554E-4667-A457-4FED52F273D1}" type="slidenum">
              <a:t>‹#›</a:t>
            </a:fld>
            <a:endParaRPr/>
          </a:p>
        </p:txBody>
      </p:sp>
      <p:sp>
        <p:nvSpPr>
          <p:cNvPr id="7" name="PlaceHolder 6"/>
          <p:cNvSpPr>
            <a:spLocks noGrp="1"/>
          </p:cNvSpPr>
          <p:nvPr>
            <p:ph type="dt" idx="3"/>
          </p:nvPr>
        </p:nvSpPr>
        <p:spPr/>
        <p:txBody>
          <a:bodyPr/>
          <a:lstStyle/>
          <a:p>
            <a:endParaRPr/>
          </a:p>
        </p:txBody>
      </p:sp>
    </p:spTree>
    <p:extLst>
      <p:ext uri="{BB962C8B-B14F-4D97-AF65-F5344CB8AC3E}">
        <p14:creationId xmlns:p14="http://schemas.microsoft.com/office/powerpoint/2010/main" val="282185446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57" name="PlaceHolder 1"/>
          <p:cNvSpPr>
            <a:spLocks noGrp="1"/>
          </p:cNvSpPr>
          <p:nvPr>
            <p:ph type="title"/>
          </p:nvPr>
        </p:nvSpPr>
        <p:spPr>
          <a:xfrm>
            <a:off x="609562" y="273422"/>
            <a:ext cx="10972120" cy="1144631"/>
          </a:xfrm>
          <a:prstGeom prst="rect">
            <a:avLst/>
          </a:prstGeom>
          <a:noFill/>
          <a:ln w="0">
            <a:noFill/>
          </a:ln>
        </p:spPr>
        <p:txBody>
          <a:bodyPr lIns="0" tIns="0" rIns="0" bIns="0" anchor="ctr">
            <a:noAutofit/>
          </a:bodyPr>
          <a:lstStyle>
            <a:lvl1pPr indent="0" algn="ctr">
              <a:buNone/>
              <a:defRPr/>
            </a:lvl1pPr>
          </a:lstStyle>
          <a:p>
            <a:pPr indent="0" algn="ctr">
              <a:buNone/>
            </a:pPr>
            <a:endParaRPr lang="en-GB" sz="5321" b="0" strike="noStrike" spc="-1">
              <a:solidFill>
                <a:srgbClr val="000000"/>
              </a:solidFill>
              <a:latin typeface="Arial"/>
            </a:endParaRPr>
          </a:p>
        </p:txBody>
      </p:sp>
      <p:sp>
        <p:nvSpPr>
          <p:cNvPr id="3" name="PlaceHolder 2"/>
          <p:cNvSpPr>
            <a:spLocks noGrp="1"/>
          </p:cNvSpPr>
          <p:nvPr>
            <p:ph type="ftr" idx="1"/>
          </p:nvPr>
        </p:nvSpPr>
        <p:spPr/>
        <p:txBody>
          <a:bodyPr/>
          <a:lstStyle/>
          <a:p>
            <a:r>
              <a:t>Footer</a:t>
            </a:r>
          </a:p>
        </p:txBody>
      </p:sp>
      <p:sp>
        <p:nvSpPr>
          <p:cNvPr id="4" name="PlaceHolder 3"/>
          <p:cNvSpPr>
            <a:spLocks noGrp="1"/>
          </p:cNvSpPr>
          <p:nvPr>
            <p:ph type="sldNum" idx="2"/>
          </p:nvPr>
        </p:nvSpPr>
        <p:spPr/>
        <p:txBody>
          <a:bodyPr/>
          <a:lstStyle/>
          <a:p>
            <a:fld id="{8145C689-847A-44E3-8FE3-B5C5F0A57356}" type="slidenum">
              <a:t>‹#›</a:t>
            </a:fld>
            <a:endParaRPr/>
          </a:p>
        </p:txBody>
      </p:sp>
      <p:sp>
        <p:nvSpPr>
          <p:cNvPr id="5" name="PlaceHolder 4"/>
          <p:cNvSpPr>
            <a:spLocks noGrp="1"/>
          </p:cNvSpPr>
          <p:nvPr>
            <p:ph type="dt" idx="3"/>
          </p:nvPr>
        </p:nvSpPr>
        <p:spPr/>
        <p:txBody>
          <a:bodyPr/>
          <a:lstStyle/>
          <a:p>
            <a:endParaRPr/>
          </a:p>
        </p:txBody>
      </p:sp>
    </p:spTree>
    <p:extLst>
      <p:ext uri="{BB962C8B-B14F-4D97-AF65-F5344CB8AC3E}">
        <p14:creationId xmlns:p14="http://schemas.microsoft.com/office/powerpoint/2010/main" val="36519984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58" name="PlaceHolder 1"/>
          <p:cNvSpPr>
            <a:spLocks noGrp="1"/>
          </p:cNvSpPr>
          <p:nvPr>
            <p:ph type="subTitle"/>
          </p:nvPr>
        </p:nvSpPr>
        <p:spPr>
          <a:xfrm>
            <a:off x="609562" y="273423"/>
            <a:ext cx="10972120" cy="5307359"/>
          </a:xfrm>
          <a:prstGeom prst="rect">
            <a:avLst/>
          </a:prstGeom>
          <a:noFill/>
          <a:ln w="0">
            <a:noFill/>
          </a:ln>
        </p:spPr>
        <p:txBody>
          <a:bodyPr lIns="0" tIns="0" rIns="0" bIns="0" anchor="ctr">
            <a:noAutofit/>
          </a:bodyPr>
          <a:lstStyle/>
          <a:p>
            <a:pPr algn="ctr"/>
            <a:endParaRPr lang="en-GB" sz="3870" b="0" strike="noStrike" spc="-1">
              <a:solidFill>
                <a:srgbClr val="000000"/>
              </a:solidFill>
              <a:latin typeface="Arial"/>
            </a:endParaRPr>
          </a:p>
        </p:txBody>
      </p:sp>
      <p:sp>
        <p:nvSpPr>
          <p:cNvPr id="3" name="PlaceHolder 2"/>
          <p:cNvSpPr>
            <a:spLocks noGrp="1"/>
          </p:cNvSpPr>
          <p:nvPr>
            <p:ph type="ftr" idx="1"/>
          </p:nvPr>
        </p:nvSpPr>
        <p:spPr/>
        <p:txBody>
          <a:bodyPr/>
          <a:lstStyle/>
          <a:p>
            <a:r>
              <a:t>Footer</a:t>
            </a:r>
          </a:p>
        </p:txBody>
      </p:sp>
      <p:sp>
        <p:nvSpPr>
          <p:cNvPr id="4" name="PlaceHolder 3"/>
          <p:cNvSpPr>
            <a:spLocks noGrp="1"/>
          </p:cNvSpPr>
          <p:nvPr>
            <p:ph type="sldNum" idx="2"/>
          </p:nvPr>
        </p:nvSpPr>
        <p:spPr/>
        <p:txBody>
          <a:bodyPr/>
          <a:lstStyle/>
          <a:p>
            <a:fld id="{0B1B0C06-699B-40C5-AA18-A3014C5D878C}" type="slidenum">
              <a:t>‹#›</a:t>
            </a:fld>
            <a:endParaRPr/>
          </a:p>
        </p:txBody>
      </p:sp>
      <p:sp>
        <p:nvSpPr>
          <p:cNvPr id="5" name="PlaceHolder 4"/>
          <p:cNvSpPr>
            <a:spLocks noGrp="1"/>
          </p:cNvSpPr>
          <p:nvPr>
            <p:ph type="dt" idx="3"/>
          </p:nvPr>
        </p:nvSpPr>
        <p:spPr/>
        <p:txBody>
          <a:bodyPr/>
          <a:lstStyle/>
          <a:p>
            <a:endParaRPr/>
          </a:p>
        </p:txBody>
      </p:sp>
    </p:spTree>
    <p:extLst>
      <p:ext uri="{BB962C8B-B14F-4D97-AF65-F5344CB8AC3E}">
        <p14:creationId xmlns:p14="http://schemas.microsoft.com/office/powerpoint/2010/main" val="36816876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609562" y="273422"/>
            <a:ext cx="10972120" cy="1144631"/>
          </a:xfrm>
          <a:prstGeom prst="rect">
            <a:avLst/>
          </a:prstGeom>
          <a:noFill/>
          <a:ln w="0">
            <a:noFill/>
          </a:ln>
        </p:spPr>
        <p:txBody>
          <a:bodyPr lIns="0" tIns="0" rIns="0" bIns="0" anchor="ctr">
            <a:noAutofit/>
          </a:bodyPr>
          <a:lstStyle>
            <a:lvl1pPr indent="0" algn="ctr">
              <a:buNone/>
              <a:defRPr/>
            </a:lvl1pPr>
          </a:lstStyle>
          <a:p>
            <a:pPr indent="0" algn="ctr">
              <a:buNone/>
            </a:pPr>
            <a:endParaRPr lang="en-GB" sz="5321" b="0" strike="noStrike" spc="-1">
              <a:solidFill>
                <a:srgbClr val="000000"/>
              </a:solidFill>
              <a:latin typeface="Arial"/>
            </a:endParaRPr>
          </a:p>
        </p:txBody>
      </p:sp>
      <p:sp>
        <p:nvSpPr>
          <p:cNvPr id="160" name="PlaceHolder 2"/>
          <p:cNvSpPr>
            <a:spLocks noGrp="1"/>
          </p:cNvSpPr>
          <p:nvPr>
            <p:ph/>
          </p:nvPr>
        </p:nvSpPr>
        <p:spPr>
          <a:xfrm>
            <a:off x="609562" y="1604399"/>
            <a:ext cx="5354133" cy="1896978"/>
          </a:xfrm>
          <a:prstGeom prst="rect">
            <a:avLst/>
          </a:prstGeom>
          <a:noFill/>
          <a:ln w="0">
            <a:noFill/>
          </a:ln>
        </p:spPr>
        <p:txBody>
          <a:bodyPr lIns="0" tIns="0" rIns="0" bIns="0" anchor="t">
            <a:normAutofit/>
          </a:bodyPr>
          <a:lstStyle>
            <a:lvl1pPr indent="0">
              <a:spcBef>
                <a:spcPts val="1714"/>
              </a:spcBef>
              <a:buNone/>
              <a:defRPr/>
            </a:lvl1pPr>
          </a:lstStyle>
          <a:p>
            <a:pPr indent="0">
              <a:spcBef>
                <a:spcPts val="1417"/>
              </a:spcBef>
              <a:buNone/>
            </a:pPr>
            <a:endParaRPr lang="en-GB" sz="3870" b="0" strike="noStrike" spc="-1">
              <a:solidFill>
                <a:srgbClr val="000000"/>
              </a:solidFill>
              <a:latin typeface="Arial"/>
            </a:endParaRPr>
          </a:p>
        </p:txBody>
      </p:sp>
      <p:sp>
        <p:nvSpPr>
          <p:cNvPr id="161" name="PlaceHolder 3"/>
          <p:cNvSpPr>
            <a:spLocks noGrp="1"/>
          </p:cNvSpPr>
          <p:nvPr>
            <p:ph/>
          </p:nvPr>
        </p:nvSpPr>
        <p:spPr>
          <a:xfrm>
            <a:off x="6231903" y="1604399"/>
            <a:ext cx="5354133" cy="3977254"/>
          </a:xfrm>
          <a:prstGeom prst="rect">
            <a:avLst/>
          </a:prstGeom>
          <a:noFill/>
          <a:ln w="0">
            <a:noFill/>
          </a:ln>
        </p:spPr>
        <p:txBody>
          <a:bodyPr lIns="0" tIns="0" rIns="0" bIns="0" anchor="t">
            <a:normAutofit/>
          </a:bodyPr>
          <a:lstStyle>
            <a:lvl1pPr indent="0">
              <a:spcBef>
                <a:spcPts val="1714"/>
              </a:spcBef>
              <a:buNone/>
              <a:defRPr/>
            </a:lvl1pPr>
          </a:lstStyle>
          <a:p>
            <a:pPr indent="0">
              <a:spcBef>
                <a:spcPts val="1417"/>
              </a:spcBef>
              <a:buNone/>
            </a:pPr>
            <a:endParaRPr lang="en-GB" sz="3870" b="0" strike="noStrike" spc="-1">
              <a:solidFill>
                <a:srgbClr val="000000"/>
              </a:solidFill>
              <a:latin typeface="Arial"/>
            </a:endParaRPr>
          </a:p>
        </p:txBody>
      </p:sp>
      <p:sp>
        <p:nvSpPr>
          <p:cNvPr id="162" name="PlaceHolder 4"/>
          <p:cNvSpPr>
            <a:spLocks noGrp="1"/>
          </p:cNvSpPr>
          <p:nvPr>
            <p:ph/>
          </p:nvPr>
        </p:nvSpPr>
        <p:spPr>
          <a:xfrm>
            <a:off x="609562" y="3682062"/>
            <a:ext cx="5354133" cy="1896978"/>
          </a:xfrm>
          <a:prstGeom prst="rect">
            <a:avLst/>
          </a:prstGeom>
          <a:noFill/>
          <a:ln w="0">
            <a:noFill/>
          </a:ln>
        </p:spPr>
        <p:txBody>
          <a:bodyPr lIns="0" tIns="0" rIns="0" bIns="0" anchor="t">
            <a:normAutofit/>
          </a:bodyPr>
          <a:lstStyle>
            <a:lvl1pPr indent="0">
              <a:spcBef>
                <a:spcPts val="1714"/>
              </a:spcBef>
              <a:buNone/>
              <a:defRPr/>
            </a:lvl1pPr>
          </a:lstStyle>
          <a:p>
            <a:pPr indent="0">
              <a:spcBef>
                <a:spcPts val="1417"/>
              </a:spcBef>
              <a:buNone/>
            </a:pPr>
            <a:endParaRPr lang="en-GB" sz="3870" b="0" strike="noStrike" spc="-1">
              <a:solidFill>
                <a:srgbClr val="000000"/>
              </a:solidFill>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F9024EF2-F614-46C6-ACFD-31A41E42D2CB}" type="slidenum">
              <a:t>‹#›</a:t>
            </a:fld>
            <a:endParaRPr/>
          </a:p>
        </p:txBody>
      </p:sp>
      <p:sp>
        <p:nvSpPr>
          <p:cNvPr id="8" name="PlaceHolder 7"/>
          <p:cNvSpPr>
            <a:spLocks noGrp="1"/>
          </p:cNvSpPr>
          <p:nvPr>
            <p:ph type="dt" idx="3"/>
          </p:nvPr>
        </p:nvSpPr>
        <p:spPr/>
        <p:txBody>
          <a:bodyPr/>
          <a:lstStyle/>
          <a:p>
            <a:endParaRPr/>
          </a:p>
        </p:txBody>
      </p:sp>
    </p:spTree>
    <p:extLst>
      <p:ext uri="{BB962C8B-B14F-4D97-AF65-F5344CB8AC3E}">
        <p14:creationId xmlns:p14="http://schemas.microsoft.com/office/powerpoint/2010/main" val="366015214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63" name="PlaceHolder 1"/>
          <p:cNvSpPr>
            <a:spLocks noGrp="1"/>
          </p:cNvSpPr>
          <p:nvPr>
            <p:ph type="title"/>
          </p:nvPr>
        </p:nvSpPr>
        <p:spPr>
          <a:xfrm>
            <a:off x="609562" y="273422"/>
            <a:ext cx="10972120" cy="1144631"/>
          </a:xfrm>
          <a:prstGeom prst="rect">
            <a:avLst/>
          </a:prstGeom>
          <a:noFill/>
          <a:ln w="0">
            <a:noFill/>
          </a:ln>
        </p:spPr>
        <p:txBody>
          <a:bodyPr lIns="0" tIns="0" rIns="0" bIns="0" anchor="ctr">
            <a:noAutofit/>
          </a:bodyPr>
          <a:lstStyle>
            <a:lvl1pPr indent="0" algn="ctr">
              <a:buNone/>
              <a:defRPr/>
            </a:lvl1pPr>
          </a:lstStyle>
          <a:p>
            <a:pPr indent="0" algn="ctr">
              <a:buNone/>
            </a:pPr>
            <a:endParaRPr lang="en-GB" sz="5321" b="0" strike="noStrike" spc="-1">
              <a:solidFill>
                <a:srgbClr val="000000"/>
              </a:solidFill>
              <a:latin typeface="Arial"/>
            </a:endParaRPr>
          </a:p>
        </p:txBody>
      </p:sp>
      <p:sp>
        <p:nvSpPr>
          <p:cNvPr id="164" name="PlaceHolder 2"/>
          <p:cNvSpPr>
            <a:spLocks noGrp="1"/>
          </p:cNvSpPr>
          <p:nvPr>
            <p:ph/>
          </p:nvPr>
        </p:nvSpPr>
        <p:spPr>
          <a:xfrm>
            <a:off x="609562" y="1604399"/>
            <a:ext cx="5354133" cy="3977254"/>
          </a:xfrm>
          <a:prstGeom prst="rect">
            <a:avLst/>
          </a:prstGeom>
          <a:noFill/>
          <a:ln w="0">
            <a:noFill/>
          </a:ln>
        </p:spPr>
        <p:txBody>
          <a:bodyPr lIns="0" tIns="0" rIns="0" bIns="0" anchor="t">
            <a:normAutofit/>
          </a:bodyPr>
          <a:lstStyle>
            <a:lvl1pPr indent="0">
              <a:spcBef>
                <a:spcPts val="1714"/>
              </a:spcBef>
              <a:buNone/>
              <a:defRPr/>
            </a:lvl1pPr>
          </a:lstStyle>
          <a:p>
            <a:pPr indent="0">
              <a:spcBef>
                <a:spcPts val="1417"/>
              </a:spcBef>
              <a:buNone/>
            </a:pPr>
            <a:endParaRPr lang="en-GB" sz="3870" b="0" strike="noStrike" spc="-1">
              <a:solidFill>
                <a:srgbClr val="000000"/>
              </a:solidFill>
              <a:latin typeface="Arial"/>
            </a:endParaRPr>
          </a:p>
        </p:txBody>
      </p:sp>
      <p:sp>
        <p:nvSpPr>
          <p:cNvPr id="165" name="PlaceHolder 3"/>
          <p:cNvSpPr>
            <a:spLocks noGrp="1"/>
          </p:cNvSpPr>
          <p:nvPr>
            <p:ph/>
          </p:nvPr>
        </p:nvSpPr>
        <p:spPr>
          <a:xfrm>
            <a:off x="6231903" y="1604399"/>
            <a:ext cx="5354133" cy="1896978"/>
          </a:xfrm>
          <a:prstGeom prst="rect">
            <a:avLst/>
          </a:prstGeom>
          <a:noFill/>
          <a:ln w="0">
            <a:noFill/>
          </a:ln>
        </p:spPr>
        <p:txBody>
          <a:bodyPr lIns="0" tIns="0" rIns="0" bIns="0" anchor="t">
            <a:normAutofit/>
          </a:bodyPr>
          <a:lstStyle>
            <a:lvl1pPr indent="0">
              <a:spcBef>
                <a:spcPts val="1714"/>
              </a:spcBef>
              <a:buNone/>
              <a:defRPr/>
            </a:lvl1pPr>
          </a:lstStyle>
          <a:p>
            <a:pPr indent="0">
              <a:spcBef>
                <a:spcPts val="1417"/>
              </a:spcBef>
              <a:buNone/>
            </a:pPr>
            <a:endParaRPr lang="en-GB" sz="3870" b="0" strike="noStrike" spc="-1">
              <a:solidFill>
                <a:srgbClr val="000000"/>
              </a:solidFill>
              <a:latin typeface="Arial"/>
            </a:endParaRPr>
          </a:p>
        </p:txBody>
      </p:sp>
      <p:sp>
        <p:nvSpPr>
          <p:cNvPr id="166" name="PlaceHolder 4"/>
          <p:cNvSpPr>
            <a:spLocks noGrp="1"/>
          </p:cNvSpPr>
          <p:nvPr>
            <p:ph/>
          </p:nvPr>
        </p:nvSpPr>
        <p:spPr>
          <a:xfrm>
            <a:off x="6231903" y="3682062"/>
            <a:ext cx="5354133" cy="1896978"/>
          </a:xfrm>
          <a:prstGeom prst="rect">
            <a:avLst/>
          </a:prstGeom>
          <a:noFill/>
          <a:ln w="0">
            <a:noFill/>
          </a:ln>
        </p:spPr>
        <p:txBody>
          <a:bodyPr lIns="0" tIns="0" rIns="0" bIns="0" anchor="t">
            <a:normAutofit/>
          </a:bodyPr>
          <a:lstStyle>
            <a:lvl1pPr indent="0">
              <a:spcBef>
                <a:spcPts val="1714"/>
              </a:spcBef>
              <a:buNone/>
              <a:defRPr/>
            </a:lvl1pPr>
          </a:lstStyle>
          <a:p>
            <a:pPr indent="0">
              <a:spcBef>
                <a:spcPts val="1417"/>
              </a:spcBef>
              <a:buNone/>
            </a:pPr>
            <a:endParaRPr lang="en-GB" sz="3870" b="0" strike="noStrike" spc="-1">
              <a:solidFill>
                <a:srgbClr val="000000"/>
              </a:solidFill>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A589F281-3ED5-4177-9154-5070FFBDE6DE}" type="slidenum">
              <a:t>‹#›</a:t>
            </a:fld>
            <a:endParaRPr/>
          </a:p>
        </p:txBody>
      </p:sp>
      <p:sp>
        <p:nvSpPr>
          <p:cNvPr id="8" name="PlaceHolder 7"/>
          <p:cNvSpPr>
            <a:spLocks noGrp="1"/>
          </p:cNvSpPr>
          <p:nvPr>
            <p:ph type="dt" idx="3"/>
          </p:nvPr>
        </p:nvSpPr>
        <p:spPr/>
        <p:txBody>
          <a:bodyPr/>
          <a:lstStyle/>
          <a:p>
            <a:endParaRPr/>
          </a:p>
        </p:txBody>
      </p:sp>
    </p:spTree>
    <p:extLst>
      <p:ext uri="{BB962C8B-B14F-4D97-AF65-F5344CB8AC3E}">
        <p14:creationId xmlns:p14="http://schemas.microsoft.com/office/powerpoint/2010/main" val="15618049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67" name="PlaceHolder 1"/>
          <p:cNvSpPr>
            <a:spLocks noGrp="1"/>
          </p:cNvSpPr>
          <p:nvPr>
            <p:ph type="title"/>
          </p:nvPr>
        </p:nvSpPr>
        <p:spPr>
          <a:xfrm>
            <a:off x="609562" y="273422"/>
            <a:ext cx="10972120" cy="1144631"/>
          </a:xfrm>
          <a:prstGeom prst="rect">
            <a:avLst/>
          </a:prstGeom>
          <a:noFill/>
          <a:ln w="0">
            <a:noFill/>
          </a:ln>
        </p:spPr>
        <p:txBody>
          <a:bodyPr lIns="0" tIns="0" rIns="0" bIns="0" anchor="ctr">
            <a:noAutofit/>
          </a:bodyPr>
          <a:lstStyle>
            <a:lvl1pPr indent="0" algn="ctr">
              <a:buNone/>
              <a:defRPr/>
            </a:lvl1pPr>
          </a:lstStyle>
          <a:p>
            <a:pPr indent="0" algn="ctr">
              <a:buNone/>
            </a:pPr>
            <a:endParaRPr lang="en-GB" sz="5321" b="0" strike="noStrike" spc="-1">
              <a:solidFill>
                <a:srgbClr val="000000"/>
              </a:solidFill>
              <a:latin typeface="Arial"/>
            </a:endParaRPr>
          </a:p>
        </p:txBody>
      </p:sp>
      <p:sp>
        <p:nvSpPr>
          <p:cNvPr id="168" name="PlaceHolder 2"/>
          <p:cNvSpPr>
            <a:spLocks noGrp="1"/>
          </p:cNvSpPr>
          <p:nvPr>
            <p:ph/>
          </p:nvPr>
        </p:nvSpPr>
        <p:spPr>
          <a:xfrm>
            <a:off x="609562" y="1604399"/>
            <a:ext cx="5354133" cy="1896978"/>
          </a:xfrm>
          <a:prstGeom prst="rect">
            <a:avLst/>
          </a:prstGeom>
          <a:noFill/>
          <a:ln w="0">
            <a:noFill/>
          </a:ln>
        </p:spPr>
        <p:txBody>
          <a:bodyPr lIns="0" tIns="0" rIns="0" bIns="0" anchor="t">
            <a:normAutofit/>
          </a:bodyPr>
          <a:lstStyle>
            <a:lvl1pPr indent="0">
              <a:spcBef>
                <a:spcPts val="1714"/>
              </a:spcBef>
              <a:buNone/>
              <a:defRPr/>
            </a:lvl1pPr>
          </a:lstStyle>
          <a:p>
            <a:pPr indent="0">
              <a:spcBef>
                <a:spcPts val="1417"/>
              </a:spcBef>
              <a:buNone/>
            </a:pPr>
            <a:endParaRPr lang="en-GB" sz="3870" b="0" strike="noStrike" spc="-1">
              <a:solidFill>
                <a:srgbClr val="000000"/>
              </a:solidFill>
              <a:latin typeface="Arial"/>
            </a:endParaRPr>
          </a:p>
        </p:txBody>
      </p:sp>
      <p:sp>
        <p:nvSpPr>
          <p:cNvPr id="169" name="PlaceHolder 3"/>
          <p:cNvSpPr>
            <a:spLocks noGrp="1"/>
          </p:cNvSpPr>
          <p:nvPr>
            <p:ph/>
          </p:nvPr>
        </p:nvSpPr>
        <p:spPr>
          <a:xfrm>
            <a:off x="6231903" y="1604399"/>
            <a:ext cx="5354133" cy="1896978"/>
          </a:xfrm>
          <a:prstGeom prst="rect">
            <a:avLst/>
          </a:prstGeom>
          <a:noFill/>
          <a:ln w="0">
            <a:noFill/>
          </a:ln>
        </p:spPr>
        <p:txBody>
          <a:bodyPr lIns="0" tIns="0" rIns="0" bIns="0" anchor="t">
            <a:normAutofit/>
          </a:bodyPr>
          <a:lstStyle>
            <a:lvl1pPr indent="0">
              <a:spcBef>
                <a:spcPts val="1714"/>
              </a:spcBef>
              <a:buNone/>
              <a:defRPr/>
            </a:lvl1pPr>
          </a:lstStyle>
          <a:p>
            <a:pPr indent="0">
              <a:spcBef>
                <a:spcPts val="1417"/>
              </a:spcBef>
              <a:buNone/>
            </a:pPr>
            <a:endParaRPr lang="en-GB" sz="3870" b="0" strike="noStrike" spc="-1">
              <a:solidFill>
                <a:srgbClr val="000000"/>
              </a:solidFill>
              <a:latin typeface="Arial"/>
            </a:endParaRPr>
          </a:p>
        </p:txBody>
      </p:sp>
      <p:sp>
        <p:nvSpPr>
          <p:cNvPr id="170" name="PlaceHolder 4"/>
          <p:cNvSpPr>
            <a:spLocks noGrp="1"/>
          </p:cNvSpPr>
          <p:nvPr>
            <p:ph/>
          </p:nvPr>
        </p:nvSpPr>
        <p:spPr>
          <a:xfrm>
            <a:off x="609562" y="3682062"/>
            <a:ext cx="10972120" cy="1896978"/>
          </a:xfrm>
          <a:prstGeom prst="rect">
            <a:avLst/>
          </a:prstGeom>
          <a:noFill/>
          <a:ln w="0">
            <a:noFill/>
          </a:ln>
        </p:spPr>
        <p:txBody>
          <a:bodyPr lIns="0" tIns="0" rIns="0" bIns="0" anchor="t">
            <a:normAutofit/>
          </a:bodyPr>
          <a:lstStyle>
            <a:lvl1pPr indent="0">
              <a:spcBef>
                <a:spcPts val="1714"/>
              </a:spcBef>
              <a:buNone/>
              <a:defRPr/>
            </a:lvl1pPr>
          </a:lstStyle>
          <a:p>
            <a:pPr indent="0">
              <a:spcBef>
                <a:spcPts val="1417"/>
              </a:spcBef>
              <a:buNone/>
            </a:pPr>
            <a:endParaRPr lang="en-GB" sz="3870" b="0" strike="noStrike" spc="-1">
              <a:solidFill>
                <a:srgbClr val="000000"/>
              </a:solidFill>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6B0B7B1A-59CE-4C32-BB90-8BE1927538C3}" type="slidenum">
              <a:t>‹#›</a:t>
            </a:fld>
            <a:endParaRPr/>
          </a:p>
        </p:txBody>
      </p:sp>
      <p:sp>
        <p:nvSpPr>
          <p:cNvPr id="8" name="PlaceHolder 7"/>
          <p:cNvSpPr>
            <a:spLocks noGrp="1"/>
          </p:cNvSpPr>
          <p:nvPr>
            <p:ph type="dt" idx="3"/>
          </p:nvPr>
        </p:nvSpPr>
        <p:spPr/>
        <p:txBody>
          <a:bodyPr/>
          <a:lstStyle/>
          <a:p>
            <a:endParaRPr/>
          </a:p>
        </p:txBody>
      </p:sp>
    </p:spTree>
    <p:extLst>
      <p:ext uri="{BB962C8B-B14F-4D97-AF65-F5344CB8AC3E}">
        <p14:creationId xmlns:p14="http://schemas.microsoft.com/office/powerpoint/2010/main" val="850405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71" name="PlaceHolder 1"/>
          <p:cNvSpPr>
            <a:spLocks noGrp="1"/>
          </p:cNvSpPr>
          <p:nvPr>
            <p:ph type="title"/>
          </p:nvPr>
        </p:nvSpPr>
        <p:spPr>
          <a:xfrm>
            <a:off x="609562" y="273422"/>
            <a:ext cx="10972120" cy="1144631"/>
          </a:xfrm>
          <a:prstGeom prst="rect">
            <a:avLst/>
          </a:prstGeom>
          <a:noFill/>
          <a:ln w="0">
            <a:noFill/>
          </a:ln>
        </p:spPr>
        <p:txBody>
          <a:bodyPr lIns="0" tIns="0" rIns="0" bIns="0" anchor="ctr">
            <a:noAutofit/>
          </a:bodyPr>
          <a:lstStyle>
            <a:lvl1pPr indent="0" algn="ctr">
              <a:buNone/>
              <a:defRPr/>
            </a:lvl1pPr>
          </a:lstStyle>
          <a:p>
            <a:pPr indent="0" algn="ctr">
              <a:buNone/>
            </a:pPr>
            <a:endParaRPr lang="en-GB" sz="5321" b="0" strike="noStrike" spc="-1">
              <a:solidFill>
                <a:srgbClr val="000000"/>
              </a:solidFill>
              <a:latin typeface="Arial"/>
            </a:endParaRPr>
          </a:p>
        </p:txBody>
      </p:sp>
      <p:sp>
        <p:nvSpPr>
          <p:cNvPr id="172" name="PlaceHolder 2"/>
          <p:cNvSpPr>
            <a:spLocks noGrp="1"/>
          </p:cNvSpPr>
          <p:nvPr>
            <p:ph/>
          </p:nvPr>
        </p:nvSpPr>
        <p:spPr>
          <a:xfrm>
            <a:off x="609562" y="1604399"/>
            <a:ext cx="10972120" cy="1896978"/>
          </a:xfrm>
          <a:prstGeom prst="rect">
            <a:avLst/>
          </a:prstGeom>
          <a:noFill/>
          <a:ln w="0">
            <a:noFill/>
          </a:ln>
        </p:spPr>
        <p:txBody>
          <a:bodyPr lIns="0" tIns="0" rIns="0" bIns="0" anchor="t">
            <a:normAutofit/>
          </a:bodyPr>
          <a:lstStyle>
            <a:lvl1pPr indent="0">
              <a:spcBef>
                <a:spcPts val="1714"/>
              </a:spcBef>
              <a:buNone/>
              <a:defRPr/>
            </a:lvl1pPr>
          </a:lstStyle>
          <a:p>
            <a:pPr indent="0">
              <a:spcBef>
                <a:spcPts val="1417"/>
              </a:spcBef>
              <a:buNone/>
            </a:pPr>
            <a:endParaRPr lang="en-GB" sz="3870" b="0" strike="noStrike" spc="-1">
              <a:solidFill>
                <a:srgbClr val="000000"/>
              </a:solidFill>
              <a:latin typeface="Arial"/>
            </a:endParaRPr>
          </a:p>
        </p:txBody>
      </p:sp>
      <p:sp>
        <p:nvSpPr>
          <p:cNvPr id="173" name="PlaceHolder 3"/>
          <p:cNvSpPr>
            <a:spLocks noGrp="1"/>
          </p:cNvSpPr>
          <p:nvPr>
            <p:ph/>
          </p:nvPr>
        </p:nvSpPr>
        <p:spPr>
          <a:xfrm>
            <a:off x="609562" y="3682062"/>
            <a:ext cx="10972120" cy="1896978"/>
          </a:xfrm>
          <a:prstGeom prst="rect">
            <a:avLst/>
          </a:prstGeom>
          <a:noFill/>
          <a:ln w="0">
            <a:noFill/>
          </a:ln>
        </p:spPr>
        <p:txBody>
          <a:bodyPr lIns="0" tIns="0" rIns="0" bIns="0" anchor="t">
            <a:normAutofit/>
          </a:bodyPr>
          <a:lstStyle>
            <a:lvl1pPr indent="0">
              <a:spcBef>
                <a:spcPts val="1714"/>
              </a:spcBef>
              <a:buNone/>
              <a:defRPr/>
            </a:lvl1pPr>
          </a:lstStyle>
          <a:p>
            <a:pPr indent="0">
              <a:spcBef>
                <a:spcPts val="1417"/>
              </a:spcBef>
              <a:buNone/>
            </a:pPr>
            <a:endParaRPr lang="en-GB" sz="3870" b="0" strike="noStrike" spc="-1">
              <a:solidFill>
                <a:srgbClr val="000000"/>
              </a:solidFill>
              <a:latin typeface="Arial"/>
            </a:endParaRPr>
          </a:p>
        </p:txBody>
      </p:sp>
      <p:sp>
        <p:nvSpPr>
          <p:cNvPr id="5" name="PlaceHolder 4"/>
          <p:cNvSpPr>
            <a:spLocks noGrp="1"/>
          </p:cNvSpPr>
          <p:nvPr>
            <p:ph type="ftr" idx="1"/>
          </p:nvPr>
        </p:nvSpPr>
        <p:spPr/>
        <p:txBody>
          <a:bodyPr/>
          <a:lstStyle/>
          <a:p>
            <a:r>
              <a:t>Footer</a:t>
            </a:r>
          </a:p>
        </p:txBody>
      </p:sp>
      <p:sp>
        <p:nvSpPr>
          <p:cNvPr id="6" name="PlaceHolder 5"/>
          <p:cNvSpPr>
            <a:spLocks noGrp="1"/>
          </p:cNvSpPr>
          <p:nvPr>
            <p:ph type="sldNum" idx="2"/>
          </p:nvPr>
        </p:nvSpPr>
        <p:spPr/>
        <p:txBody>
          <a:bodyPr/>
          <a:lstStyle/>
          <a:p>
            <a:fld id="{84AF2FF8-4564-49B5-B6B3-A706936B3DBE}" type="slidenum">
              <a:t>‹#›</a:t>
            </a:fld>
            <a:endParaRPr/>
          </a:p>
        </p:txBody>
      </p:sp>
      <p:sp>
        <p:nvSpPr>
          <p:cNvPr id="7" name="PlaceHolder 6"/>
          <p:cNvSpPr>
            <a:spLocks noGrp="1"/>
          </p:cNvSpPr>
          <p:nvPr>
            <p:ph type="dt" idx="3"/>
          </p:nvPr>
        </p:nvSpPr>
        <p:spPr/>
        <p:txBody>
          <a:bodyPr/>
          <a:lstStyle/>
          <a:p>
            <a:endParaRPr/>
          </a:p>
        </p:txBody>
      </p:sp>
    </p:spTree>
    <p:extLst>
      <p:ext uri="{BB962C8B-B14F-4D97-AF65-F5344CB8AC3E}">
        <p14:creationId xmlns:p14="http://schemas.microsoft.com/office/powerpoint/2010/main" val="33909334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74" name="PlaceHolder 1"/>
          <p:cNvSpPr>
            <a:spLocks noGrp="1"/>
          </p:cNvSpPr>
          <p:nvPr>
            <p:ph type="title"/>
          </p:nvPr>
        </p:nvSpPr>
        <p:spPr>
          <a:xfrm>
            <a:off x="609562" y="273422"/>
            <a:ext cx="10972120" cy="1144631"/>
          </a:xfrm>
          <a:prstGeom prst="rect">
            <a:avLst/>
          </a:prstGeom>
          <a:noFill/>
          <a:ln w="0">
            <a:noFill/>
          </a:ln>
        </p:spPr>
        <p:txBody>
          <a:bodyPr lIns="0" tIns="0" rIns="0" bIns="0" anchor="ctr">
            <a:noAutofit/>
          </a:bodyPr>
          <a:lstStyle>
            <a:lvl1pPr indent="0" algn="ctr">
              <a:buNone/>
              <a:defRPr/>
            </a:lvl1pPr>
          </a:lstStyle>
          <a:p>
            <a:pPr indent="0" algn="ctr">
              <a:buNone/>
            </a:pPr>
            <a:endParaRPr lang="en-GB" sz="5321" b="0" strike="noStrike" spc="-1">
              <a:solidFill>
                <a:srgbClr val="000000"/>
              </a:solidFill>
              <a:latin typeface="Arial"/>
            </a:endParaRPr>
          </a:p>
        </p:txBody>
      </p:sp>
      <p:sp>
        <p:nvSpPr>
          <p:cNvPr id="175" name="PlaceHolder 2"/>
          <p:cNvSpPr>
            <a:spLocks noGrp="1"/>
          </p:cNvSpPr>
          <p:nvPr>
            <p:ph/>
          </p:nvPr>
        </p:nvSpPr>
        <p:spPr>
          <a:xfrm>
            <a:off x="609562" y="1604399"/>
            <a:ext cx="5354133" cy="1896978"/>
          </a:xfrm>
          <a:prstGeom prst="rect">
            <a:avLst/>
          </a:prstGeom>
          <a:noFill/>
          <a:ln w="0">
            <a:noFill/>
          </a:ln>
        </p:spPr>
        <p:txBody>
          <a:bodyPr lIns="0" tIns="0" rIns="0" bIns="0" anchor="t">
            <a:normAutofit/>
          </a:bodyPr>
          <a:lstStyle>
            <a:lvl1pPr indent="0">
              <a:spcBef>
                <a:spcPts val="1714"/>
              </a:spcBef>
              <a:buNone/>
              <a:defRPr/>
            </a:lvl1pPr>
          </a:lstStyle>
          <a:p>
            <a:pPr indent="0">
              <a:spcBef>
                <a:spcPts val="1417"/>
              </a:spcBef>
              <a:buNone/>
            </a:pPr>
            <a:endParaRPr lang="en-GB" sz="3870" b="0" strike="noStrike" spc="-1">
              <a:solidFill>
                <a:srgbClr val="000000"/>
              </a:solidFill>
              <a:latin typeface="Arial"/>
            </a:endParaRPr>
          </a:p>
        </p:txBody>
      </p:sp>
      <p:sp>
        <p:nvSpPr>
          <p:cNvPr id="176" name="PlaceHolder 3"/>
          <p:cNvSpPr>
            <a:spLocks noGrp="1"/>
          </p:cNvSpPr>
          <p:nvPr>
            <p:ph/>
          </p:nvPr>
        </p:nvSpPr>
        <p:spPr>
          <a:xfrm>
            <a:off x="6231903" y="1604399"/>
            <a:ext cx="5354133" cy="1896978"/>
          </a:xfrm>
          <a:prstGeom prst="rect">
            <a:avLst/>
          </a:prstGeom>
          <a:noFill/>
          <a:ln w="0">
            <a:noFill/>
          </a:ln>
        </p:spPr>
        <p:txBody>
          <a:bodyPr lIns="0" tIns="0" rIns="0" bIns="0" anchor="t">
            <a:normAutofit/>
          </a:bodyPr>
          <a:lstStyle>
            <a:lvl1pPr indent="0">
              <a:spcBef>
                <a:spcPts val="1714"/>
              </a:spcBef>
              <a:buNone/>
              <a:defRPr/>
            </a:lvl1pPr>
          </a:lstStyle>
          <a:p>
            <a:pPr indent="0">
              <a:spcBef>
                <a:spcPts val="1417"/>
              </a:spcBef>
              <a:buNone/>
            </a:pPr>
            <a:endParaRPr lang="en-GB" sz="3870" b="0" strike="noStrike" spc="-1">
              <a:solidFill>
                <a:srgbClr val="000000"/>
              </a:solidFill>
              <a:latin typeface="Arial"/>
            </a:endParaRPr>
          </a:p>
        </p:txBody>
      </p:sp>
      <p:sp>
        <p:nvSpPr>
          <p:cNvPr id="177" name="PlaceHolder 4"/>
          <p:cNvSpPr>
            <a:spLocks noGrp="1"/>
          </p:cNvSpPr>
          <p:nvPr>
            <p:ph/>
          </p:nvPr>
        </p:nvSpPr>
        <p:spPr>
          <a:xfrm>
            <a:off x="609562" y="3682062"/>
            <a:ext cx="5354133" cy="1896978"/>
          </a:xfrm>
          <a:prstGeom prst="rect">
            <a:avLst/>
          </a:prstGeom>
          <a:noFill/>
          <a:ln w="0">
            <a:noFill/>
          </a:ln>
        </p:spPr>
        <p:txBody>
          <a:bodyPr lIns="0" tIns="0" rIns="0" bIns="0" anchor="t">
            <a:normAutofit/>
          </a:bodyPr>
          <a:lstStyle>
            <a:lvl1pPr indent="0">
              <a:spcBef>
                <a:spcPts val="1714"/>
              </a:spcBef>
              <a:buNone/>
              <a:defRPr/>
            </a:lvl1pPr>
          </a:lstStyle>
          <a:p>
            <a:pPr indent="0">
              <a:spcBef>
                <a:spcPts val="1417"/>
              </a:spcBef>
              <a:buNone/>
            </a:pPr>
            <a:endParaRPr lang="en-GB" sz="3870" b="0" strike="noStrike" spc="-1">
              <a:solidFill>
                <a:srgbClr val="000000"/>
              </a:solidFill>
              <a:latin typeface="Arial"/>
            </a:endParaRPr>
          </a:p>
        </p:txBody>
      </p:sp>
      <p:sp>
        <p:nvSpPr>
          <p:cNvPr id="178" name="PlaceHolder 5"/>
          <p:cNvSpPr>
            <a:spLocks noGrp="1"/>
          </p:cNvSpPr>
          <p:nvPr>
            <p:ph/>
          </p:nvPr>
        </p:nvSpPr>
        <p:spPr>
          <a:xfrm>
            <a:off x="6231903" y="3682062"/>
            <a:ext cx="5354133" cy="1896978"/>
          </a:xfrm>
          <a:prstGeom prst="rect">
            <a:avLst/>
          </a:prstGeom>
          <a:noFill/>
          <a:ln w="0">
            <a:noFill/>
          </a:ln>
        </p:spPr>
        <p:txBody>
          <a:bodyPr lIns="0" tIns="0" rIns="0" bIns="0" anchor="t">
            <a:normAutofit/>
          </a:bodyPr>
          <a:lstStyle>
            <a:lvl1pPr indent="0">
              <a:spcBef>
                <a:spcPts val="1714"/>
              </a:spcBef>
              <a:buNone/>
              <a:defRPr/>
            </a:lvl1pPr>
          </a:lstStyle>
          <a:p>
            <a:pPr indent="0">
              <a:spcBef>
                <a:spcPts val="1417"/>
              </a:spcBef>
              <a:buNone/>
            </a:pPr>
            <a:endParaRPr lang="en-GB" sz="3870" b="0" strike="noStrike" spc="-1">
              <a:solidFill>
                <a:srgbClr val="000000"/>
              </a:solidFill>
              <a:latin typeface="Arial"/>
            </a:endParaRPr>
          </a:p>
        </p:txBody>
      </p:sp>
      <p:sp>
        <p:nvSpPr>
          <p:cNvPr id="7" name="PlaceHolder 6"/>
          <p:cNvSpPr>
            <a:spLocks noGrp="1"/>
          </p:cNvSpPr>
          <p:nvPr>
            <p:ph type="ftr" idx="1"/>
          </p:nvPr>
        </p:nvSpPr>
        <p:spPr/>
        <p:txBody>
          <a:bodyPr/>
          <a:lstStyle/>
          <a:p>
            <a:r>
              <a:t>Footer</a:t>
            </a:r>
          </a:p>
        </p:txBody>
      </p:sp>
      <p:sp>
        <p:nvSpPr>
          <p:cNvPr id="8" name="PlaceHolder 7"/>
          <p:cNvSpPr>
            <a:spLocks noGrp="1"/>
          </p:cNvSpPr>
          <p:nvPr>
            <p:ph type="sldNum" idx="2"/>
          </p:nvPr>
        </p:nvSpPr>
        <p:spPr/>
        <p:txBody>
          <a:bodyPr/>
          <a:lstStyle/>
          <a:p>
            <a:fld id="{BDBCE96E-FFA1-47EB-A3EC-040B67115838}" type="slidenum">
              <a:t>‹#›</a:t>
            </a:fld>
            <a:endParaRPr/>
          </a:p>
        </p:txBody>
      </p:sp>
      <p:sp>
        <p:nvSpPr>
          <p:cNvPr id="9" name="PlaceHolder 8"/>
          <p:cNvSpPr>
            <a:spLocks noGrp="1"/>
          </p:cNvSpPr>
          <p:nvPr>
            <p:ph type="dt" idx="3"/>
          </p:nvPr>
        </p:nvSpPr>
        <p:spPr/>
        <p:txBody>
          <a:bodyPr/>
          <a:lstStyle/>
          <a:p>
            <a:endParaRPr/>
          </a:p>
        </p:txBody>
      </p:sp>
    </p:spTree>
    <p:extLst>
      <p:ext uri="{BB962C8B-B14F-4D97-AF65-F5344CB8AC3E}">
        <p14:creationId xmlns:p14="http://schemas.microsoft.com/office/powerpoint/2010/main" val="1224729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702C5-1E3B-4C62-A538-59BB572864A0}"/>
              </a:ext>
            </a:extLst>
          </p:cNvPr>
          <p:cNvSpPr>
            <a:spLocks noGrp="1"/>
          </p:cNvSpPr>
          <p:nvPr>
            <p:ph type="title"/>
          </p:nvPr>
        </p:nvSpPr>
        <p:spPr>
          <a:xfrm>
            <a:off x="1371600" y="987552"/>
            <a:ext cx="3932237" cy="1892808"/>
          </a:xfrm>
        </p:spPr>
        <p:txBody>
          <a:bodyPr anchor="b"/>
          <a:lstStyle>
            <a:lvl1pPr>
              <a:defRPr sz="3200" baseline="0"/>
            </a:lvl1pPr>
          </a:lstStyle>
          <a:p>
            <a:r>
              <a:rPr lang="en-US"/>
              <a:t>Click to edit Master title style</a:t>
            </a:r>
          </a:p>
        </p:txBody>
      </p:sp>
      <p:sp>
        <p:nvSpPr>
          <p:cNvPr id="3" name="Picture Placeholder 2">
            <a:extLst>
              <a:ext uri="{FF2B5EF4-FFF2-40B4-BE49-F238E27FC236}">
                <a16:creationId xmlns:a16="http://schemas.microsoft.com/office/drawing/2014/main" id="{6E2CF574-95CE-4E60-B2CF-3B5B4F33A767}"/>
              </a:ext>
            </a:extLst>
          </p:cNvPr>
          <p:cNvSpPr>
            <a:spLocks noGrp="1"/>
          </p:cNvSpPr>
          <p:nvPr>
            <p:ph type="pic" idx="1"/>
          </p:nvPr>
        </p:nvSpPr>
        <p:spPr>
          <a:xfrm>
            <a:off x="5505319" y="987425"/>
            <a:ext cx="583324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D039F7C-C735-4356-8B04-89E19047950C}"/>
              </a:ext>
            </a:extLst>
          </p:cNvPr>
          <p:cNvSpPr>
            <a:spLocks noGrp="1"/>
          </p:cNvSpPr>
          <p:nvPr>
            <p:ph type="body" sz="half" idx="2"/>
          </p:nvPr>
        </p:nvSpPr>
        <p:spPr>
          <a:xfrm>
            <a:off x="1371600" y="3033286"/>
            <a:ext cx="3932237" cy="28357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E706DF-52A3-4F34-9BF5-E1ACD5D54283}"/>
              </a:ext>
            </a:extLst>
          </p:cNvPr>
          <p:cNvSpPr>
            <a:spLocks noGrp="1"/>
          </p:cNvSpPr>
          <p:nvPr>
            <p:ph type="dt" sz="half" idx="10"/>
          </p:nvPr>
        </p:nvSpPr>
        <p:spPr/>
        <p:txBody>
          <a:bodyPr/>
          <a:lstStyle/>
          <a:p>
            <a:fld id="{3C8E4735-C637-46A3-94EB-AB3AC4188D2F}" type="datetime2">
              <a:rPr lang="en-US" smtClean="0"/>
              <a:t>Monday, January 22, 2024</a:t>
            </a:fld>
            <a:endParaRPr lang="en-US"/>
          </a:p>
        </p:txBody>
      </p:sp>
      <p:sp>
        <p:nvSpPr>
          <p:cNvPr id="6" name="Footer Placeholder 5">
            <a:extLst>
              <a:ext uri="{FF2B5EF4-FFF2-40B4-BE49-F238E27FC236}">
                <a16:creationId xmlns:a16="http://schemas.microsoft.com/office/drawing/2014/main" id="{BFB25E53-E72E-4110-BB6B-3477F56C3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86F8F-3D62-4CEC-AD9A-B70848E6A81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81342731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79" name="PlaceHolder 1"/>
          <p:cNvSpPr>
            <a:spLocks noGrp="1"/>
          </p:cNvSpPr>
          <p:nvPr>
            <p:ph type="title"/>
          </p:nvPr>
        </p:nvSpPr>
        <p:spPr>
          <a:xfrm>
            <a:off x="609562" y="273422"/>
            <a:ext cx="10972120" cy="1144631"/>
          </a:xfrm>
          <a:prstGeom prst="rect">
            <a:avLst/>
          </a:prstGeom>
          <a:noFill/>
          <a:ln w="0">
            <a:noFill/>
          </a:ln>
        </p:spPr>
        <p:txBody>
          <a:bodyPr lIns="0" tIns="0" rIns="0" bIns="0" anchor="ctr">
            <a:noAutofit/>
          </a:bodyPr>
          <a:lstStyle>
            <a:lvl1pPr indent="0" algn="ctr">
              <a:buNone/>
              <a:defRPr/>
            </a:lvl1pPr>
          </a:lstStyle>
          <a:p>
            <a:pPr indent="0" algn="ctr">
              <a:buNone/>
            </a:pPr>
            <a:endParaRPr lang="en-GB" sz="5321" b="0" strike="noStrike" spc="-1">
              <a:solidFill>
                <a:srgbClr val="000000"/>
              </a:solidFill>
              <a:latin typeface="Arial"/>
            </a:endParaRPr>
          </a:p>
        </p:txBody>
      </p:sp>
      <p:sp>
        <p:nvSpPr>
          <p:cNvPr id="180" name="PlaceHolder 2"/>
          <p:cNvSpPr>
            <a:spLocks noGrp="1"/>
          </p:cNvSpPr>
          <p:nvPr>
            <p:ph/>
          </p:nvPr>
        </p:nvSpPr>
        <p:spPr>
          <a:xfrm>
            <a:off x="609562" y="1604399"/>
            <a:ext cx="3532848" cy="1896978"/>
          </a:xfrm>
          <a:prstGeom prst="rect">
            <a:avLst/>
          </a:prstGeom>
          <a:noFill/>
          <a:ln w="0">
            <a:noFill/>
          </a:ln>
        </p:spPr>
        <p:txBody>
          <a:bodyPr lIns="0" tIns="0" rIns="0" bIns="0" anchor="t">
            <a:normAutofit/>
          </a:bodyPr>
          <a:lstStyle>
            <a:lvl1pPr indent="0">
              <a:spcBef>
                <a:spcPts val="1714"/>
              </a:spcBef>
              <a:buNone/>
              <a:defRPr/>
            </a:lvl1pPr>
          </a:lstStyle>
          <a:p>
            <a:pPr indent="0">
              <a:spcBef>
                <a:spcPts val="1417"/>
              </a:spcBef>
              <a:buNone/>
            </a:pPr>
            <a:endParaRPr lang="en-GB" sz="3870" b="0" strike="noStrike" spc="-1">
              <a:solidFill>
                <a:srgbClr val="000000"/>
              </a:solidFill>
              <a:latin typeface="Arial"/>
            </a:endParaRPr>
          </a:p>
        </p:txBody>
      </p:sp>
      <p:sp>
        <p:nvSpPr>
          <p:cNvPr id="181" name="PlaceHolder 3"/>
          <p:cNvSpPr>
            <a:spLocks noGrp="1"/>
          </p:cNvSpPr>
          <p:nvPr>
            <p:ph/>
          </p:nvPr>
        </p:nvSpPr>
        <p:spPr>
          <a:xfrm>
            <a:off x="4319619" y="1604399"/>
            <a:ext cx="3532848" cy="1896978"/>
          </a:xfrm>
          <a:prstGeom prst="rect">
            <a:avLst/>
          </a:prstGeom>
          <a:noFill/>
          <a:ln w="0">
            <a:noFill/>
          </a:ln>
        </p:spPr>
        <p:txBody>
          <a:bodyPr lIns="0" tIns="0" rIns="0" bIns="0" anchor="t">
            <a:normAutofit/>
          </a:bodyPr>
          <a:lstStyle>
            <a:lvl1pPr indent="0">
              <a:spcBef>
                <a:spcPts val="1714"/>
              </a:spcBef>
              <a:buNone/>
              <a:defRPr/>
            </a:lvl1pPr>
          </a:lstStyle>
          <a:p>
            <a:pPr indent="0">
              <a:spcBef>
                <a:spcPts val="1417"/>
              </a:spcBef>
              <a:buNone/>
            </a:pPr>
            <a:endParaRPr lang="en-GB" sz="3870" b="0" strike="noStrike" spc="-1">
              <a:solidFill>
                <a:srgbClr val="000000"/>
              </a:solidFill>
              <a:latin typeface="Arial"/>
            </a:endParaRPr>
          </a:p>
        </p:txBody>
      </p:sp>
      <p:sp>
        <p:nvSpPr>
          <p:cNvPr id="182" name="PlaceHolder 4"/>
          <p:cNvSpPr>
            <a:spLocks noGrp="1"/>
          </p:cNvSpPr>
          <p:nvPr>
            <p:ph/>
          </p:nvPr>
        </p:nvSpPr>
        <p:spPr>
          <a:xfrm>
            <a:off x="8029676" y="1604399"/>
            <a:ext cx="3532848" cy="1896978"/>
          </a:xfrm>
          <a:prstGeom prst="rect">
            <a:avLst/>
          </a:prstGeom>
          <a:noFill/>
          <a:ln w="0">
            <a:noFill/>
          </a:ln>
        </p:spPr>
        <p:txBody>
          <a:bodyPr lIns="0" tIns="0" rIns="0" bIns="0" anchor="t">
            <a:normAutofit/>
          </a:bodyPr>
          <a:lstStyle>
            <a:lvl1pPr indent="0">
              <a:spcBef>
                <a:spcPts val="1714"/>
              </a:spcBef>
              <a:buNone/>
              <a:defRPr/>
            </a:lvl1pPr>
          </a:lstStyle>
          <a:p>
            <a:pPr indent="0">
              <a:spcBef>
                <a:spcPts val="1417"/>
              </a:spcBef>
              <a:buNone/>
            </a:pPr>
            <a:endParaRPr lang="en-GB" sz="3870" b="0" strike="noStrike" spc="-1">
              <a:solidFill>
                <a:srgbClr val="000000"/>
              </a:solidFill>
              <a:latin typeface="Arial"/>
            </a:endParaRPr>
          </a:p>
        </p:txBody>
      </p:sp>
      <p:sp>
        <p:nvSpPr>
          <p:cNvPr id="183" name="PlaceHolder 5"/>
          <p:cNvSpPr>
            <a:spLocks noGrp="1"/>
          </p:cNvSpPr>
          <p:nvPr>
            <p:ph/>
          </p:nvPr>
        </p:nvSpPr>
        <p:spPr>
          <a:xfrm>
            <a:off x="609562" y="3682062"/>
            <a:ext cx="3532848" cy="1896978"/>
          </a:xfrm>
          <a:prstGeom prst="rect">
            <a:avLst/>
          </a:prstGeom>
          <a:noFill/>
          <a:ln w="0">
            <a:noFill/>
          </a:ln>
        </p:spPr>
        <p:txBody>
          <a:bodyPr lIns="0" tIns="0" rIns="0" bIns="0" anchor="t">
            <a:normAutofit/>
          </a:bodyPr>
          <a:lstStyle>
            <a:lvl1pPr indent="0">
              <a:spcBef>
                <a:spcPts val="1714"/>
              </a:spcBef>
              <a:buNone/>
              <a:defRPr/>
            </a:lvl1pPr>
          </a:lstStyle>
          <a:p>
            <a:pPr indent="0">
              <a:spcBef>
                <a:spcPts val="1417"/>
              </a:spcBef>
              <a:buNone/>
            </a:pPr>
            <a:endParaRPr lang="en-GB" sz="3870" b="0" strike="noStrike" spc="-1">
              <a:solidFill>
                <a:srgbClr val="000000"/>
              </a:solidFill>
              <a:latin typeface="Arial"/>
            </a:endParaRPr>
          </a:p>
        </p:txBody>
      </p:sp>
      <p:sp>
        <p:nvSpPr>
          <p:cNvPr id="184" name="PlaceHolder 6"/>
          <p:cNvSpPr>
            <a:spLocks noGrp="1"/>
          </p:cNvSpPr>
          <p:nvPr>
            <p:ph/>
          </p:nvPr>
        </p:nvSpPr>
        <p:spPr>
          <a:xfrm>
            <a:off x="4319619" y="3682062"/>
            <a:ext cx="3532848" cy="1896978"/>
          </a:xfrm>
          <a:prstGeom prst="rect">
            <a:avLst/>
          </a:prstGeom>
          <a:noFill/>
          <a:ln w="0">
            <a:noFill/>
          </a:ln>
        </p:spPr>
        <p:txBody>
          <a:bodyPr lIns="0" tIns="0" rIns="0" bIns="0" anchor="t">
            <a:normAutofit/>
          </a:bodyPr>
          <a:lstStyle>
            <a:lvl1pPr indent="0">
              <a:spcBef>
                <a:spcPts val="1714"/>
              </a:spcBef>
              <a:buNone/>
              <a:defRPr/>
            </a:lvl1pPr>
          </a:lstStyle>
          <a:p>
            <a:pPr indent="0">
              <a:spcBef>
                <a:spcPts val="1417"/>
              </a:spcBef>
              <a:buNone/>
            </a:pPr>
            <a:endParaRPr lang="en-GB" sz="3870" b="0" strike="noStrike" spc="-1">
              <a:solidFill>
                <a:srgbClr val="000000"/>
              </a:solidFill>
              <a:latin typeface="Arial"/>
            </a:endParaRPr>
          </a:p>
        </p:txBody>
      </p:sp>
      <p:sp>
        <p:nvSpPr>
          <p:cNvPr id="185" name="PlaceHolder 7"/>
          <p:cNvSpPr>
            <a:spLocks noGrp="1"/>
          </p:cNvSpPr>
          <p:nvPr>
            <p:ph/>
          </p:nvPr>
        </p:nvSpPr>
        <p:spPr>
          <a:xfrm>
            <a:off x="8029676" y="3682062"/>
            <a:ext cx="3532848" cy="1896978"/>
          </a:xfrm>
          <a:prstGeom prst="rect">
            <a:avLst/>
          </a:prstGeom>
          <a:noFill/>
          <a:ln w="0">
            <a:noFill/>
          </a:ln>
        </p:spPr>
        <p:txBody>
          <a:bodyPr lIns="0" tIns="0" rIns="0" bIns="0" anchor="t">
            <a:normAutofit/>
          </a:bodyPr>
          <a:lstStyle>
            <a:lvl1pPr indent="0">
              <a:spcBef>
                <a:spcPts val="1714"/>
              </a:spcBef>
              <a:buNone/>
              <a:defRPr/>
            </a:lvl1pPr>
          </a:lstStyle>
          <a:p>
            <a:pPr indent="0">
              <a:spcBef>
                <a:spcPts val="1417"/>
              </a:spcBef>
              <a:buNone/>
            </a:pPr>
            <a:endParaRPr lang="en-GB" sz="3870" b="0" strike="noStrike" spc="-1">
              <a:solidFill>
                <a:srgbClr val="000000"/>
              </a:solidFill>
              <a:latin typeface="Arial"/>
            </a:endParaRPr>
          </a:p>
        </p:txBody>
      </p:sp>
      <p:sp>
        <p:nvSpPr>
          <p:cNvPr id="9" name="PlaceHolder 8"/>
          <p:cNvSpPr>
            <a:spLocks noGrp="1"/>
          </p:cNvSpPr>
          <p:nvPr>
            <p:ph type="ftr" idx="1"/>
          </p:nvPr>
        </p:nvSpPr>
        <p:spPr/>
        <p:txBody>
          <a:bodyPr/>
          <a:lstStyle/>
          <a:p>
            <a:r>
              <a:t>Footer</a:t>
            </a:r>
          </a:p>
        </p:txBody>
      </p:sp>
      <p:sp>
        <p:nvSpPr>
          <p:cNvPr id="10" name="PlaceHolder 9"/>
          <p:cNvSpPr>
            <a:spLocks noGrp="1"/>
          </p:cNvSpPr>
          <p:nvPr>
            <p:ph type="sldNum" idx="2"/>
          </p:nvPr>
        </p:nvSpPr>
        <p:spPr/>
        <p:txBody>
          <a:bodyPr/>
          <a:lstStyle/>
          <a:p>
            <a:fld id="{4C897044-C707-4D6D-A2B5-318441C8E5EF}" type="slidenum">
              <a:t>‹#›</a:t>
            </a:fld>
            <a:endParaRPr/>
          </a:p>
        </p:txBody>
      </p:sp>
      <p:sp>
        <p:nvSpPr>
          <p:cNvPr id="11" name="PlaceHolder 10"/>
          <p:cNvSpPr>
            <a:spLocks noGrp="1"/>
          </p:cNvSpPr>
          <p:nvPr>
            <p:ph type="dt" idx="3"/>
          </p:nvPr>
        </p:nvSpPr>
        <p:spPr/>
        <p:txBody>
          <a:bodyPr/>
          <a:lstStyle/>
          <a:p>
            <a:endParaRPr/>
          </a:p>
        </p:txBody>
      </p:sp>
    </p:spTree>
    <p:extLst>
      <p:ext uri="{BB962C8B-B14F-4D97-AF65-F5344CB8AC3E}">
        <p14:creationId xmlns:p14="http://schemas.microsoft.com/office/powerpoint/2010/main" val="395172985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1/22/2024</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82970270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51511562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1/22/2024</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5684890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6417135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1/22/2024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9501720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1/22/2024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16627566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1/22/2024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52360310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1/22/2024</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89782335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1/22/2024</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74547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theme" Target="../theme/theme11.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8.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image" Target="../media/image10.png"/><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5.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8.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1/22/2024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9" r:id="rId8"/>
    <p:sldLayoutId id="2147483670" r:id="rId9"/>
    <p:sldLayoutId id="2147483671"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dirty="0"/>
              <a:t>Click to edit Master title style</a:t>
            </a:r>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1/22/2024</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934000317"/>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6DFCBF5D-2490-4B54-84AF-8FD48E4ACAE5}" type="datetimeFigureOut">
              <a:rPr lang="en-GB" smtClean="0"/>
              <a:t>22/01/2024</a:t>
            </a:fld>
            <a:endParaRPr lang="en-GB"/>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6072104D-D801-4BF8-8AA8-0B6517A37B4A}" type="slidenum">
              <a:rPr lang="en-GB" smtClean="0"/>
              <a:t>‹#›</a:t>
            </a:fld>
            <a:endParaRPr lang="en-GB"/>
          </a:p>
        </p:txBody>
      </p:sp>
    </p:spTree>
    <p:extLst>
      <p:ext uri="{BB962C8B-B14F-4D97-AF65-F5344CB8AC3E}">
        <p14:creationId xmlns:p14="http://schemas.microsoft.com/office/powerpoint/2010/main" val="1832748906"/>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F2F3BB-127D-44BC-A8EF-A8BB5F5911CA}"/>
              </a:ext>
            </a:extLst>
          </p:cNvPr>
          <p:cNvSpPr/>
          <p:nvPr/>
        </p:nvSpPr>
        <p:spPr>
          <a:xfrm rot="10800000" flipH="1">
            <a:off x="0" y="6401226"/>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0D1F30-F118-4A1F-A48F-7E5706959F64}"/>
              </a:ext>
            </a:extLst>
          </p:cNvPr>
          <p:cNvSpPr/>
          <p:nvPr/>
        </p:nvSpPr>
        <p:spPr>
          <a:xfrm flipH="1">
            <a:off x="4038602" y="6401228"/>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17AE890C-17CE-44C0-BDED-BA68F92A845D}"/>
              </a:ext>
            </a:extLst>
          </p:cNvPr>
          <p:cNvSpPr>
            <a:spLocks noGrp="1"/>
          </p:cNvSpPr>
          <p:nvPr>
            <p:ph type="title"/>
          </p:nvPr>
        </p:nvSpPr>
        <p:spPr>
          <a:xfrm>
            <a:off x="1371600" y="795528"/>
            <a:ext cx="10241280" cy="1234440"/>
          </a:xfrm>
          <a:prstGeom prst="rect">
            <a:avLst/>
          </a:prstGeom>
        </p:spPr>
        <p:txBody>
          <a:bodyPr vert="horz" lIns="0" tIns="0" rIns="0" bIns="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910A6E-46D1-42CF-996C-2207737FB871}"/>
              </a:ext>
            </a:extLst>
          </p:cNvPr>
          <p:cNvSpPr>
            <a:spLocks noGrp="1"/>
          </p:cNvSpPr>
          <p:nvPr>
            <p:ph type="body" idx="1"/>
          </p:nvPr>
        </p:nvSpPr>
        <p:spPr>
          <a:xfrm>
            <a:off x="1371600" y="2112264"/>
            <a:ext cx="10241280" cy="395935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85B5247-D236-462B-BCE0-2A24DF75B085}"/>
              </a:ext>
            </a:extLst>
          </p:cNvPr>
          <p:cNvSpPr>
            <a:spLocks noGrp="1"/>
          </p:cNvSpPr>
          <p:nvPr>
            <p:ph type="dt" sz="half" idx="2"/>
          </p:nvPr>
        </p:nvSpPr>
        <p:spPr>
          <a:xfrm>
            <a:off x="7909560" y="6409944"/>
            <a:ext cx="3703320" cy="448056"/>
          </a:xfrm>
          <a:prstGeom prst="rect">
            <a:avLst/>
          </a:prstGeom>
        </p:spPr>
        <p:txBody>
          <a:bodyPr vert="horz" lIns="91440" tIns="45720" rIns="91440" bIns="45720" rtlCol="0" anchor="ctr"/>
          <a:lstStyle>
            <a:lvl1pPr algn="r">
              <a:defRPr sz="900" cap="all" spc="300" baseline="0">
                <a:solidFill>
                  <a:srgbClr val="FFFFFF"/>
                </a:solidFill>
              </a:defRPr>
            </a:lvl1pPr>
          </a:lstStyle>
          <a:p>
            <a:fld id="{AE0C963C-C1DB-4AFD-9DDC-0691666BF49B}" type="datetime2">
              <a:rPr lang="en-US" smtClean="0"/>
              <a:pPr/>
              <a:t>Monday, January 22, 2024</a:t>
            </a:fld>
            <a:endParaRPr lang="en-US" cap="all" dirty="0"/>
          </a:p>
        </p:txBody>
      </p:sp>
      <p:sp>
        <p:nvSpPr>
          <p:cNvPr id="5" name="Footer Placeholder 4">
            <a:extLst>
              <a:ext uri="{FF2B5EF4-FFF2-40B4-BE49-F238E27FC236}">
                <a16:creationId xmlns:a16="http://schemas.microsoft.com/office/drawing/2014/main" id="{19155C58-7DDF-4CD4-96AD-F9CC844D84CC}"/>
              </a:ext>
            </a:extLst>
          </p:cNvPr>
          <p:cNvSpPr>
            <a:spLocks noGrp="1"/>
          </p:cNvSpPr>
          <p:nvPr>
            <p:ph type="ftr" sz="quarter" idx="3"/>
          </p:nvPr>
        </p:nvSpPr>
        <p:spPr>
          <a:xfrm rot="5400000">
            <a:off x="-1828800" y="1911096"/>
            <a:ext cx="4114800" cy="457200"/>
          </a:xfrm>
          <a:prstGeom prst="rect">
            <a:avLst/>
          </a:prstGeom>
        </p:spPr>
        <p:txBody>
          <a:bodyPr vert="horz" lIns="91440" tIns="45720" rIns="91440" bIns="45720" rtlCol="0" anchor="ctr"/>
          <a:lstStyle>
            <a:lvl1pPr algn="l">
              <a:defRPr sz="900" b="1">
                <a:solidFill>
                  <a:schemeClr val="tx1"/>
                </a:solidFill>
                <a:latin typeface="+mj-lt"/>
              </a:defRPr>
            </a:lvl1pPr>
          </a:lstStyle>
          <a:p>
            <a:pPr algn="l"/>
            <a:endParaRPr lang="en-US"/>
          </a:p>
        </p:txBody>
      </p:sp>
      <p:sp>
        <p:nvSpPr>
          <p:cNvPr id="6" name="Slide Number Placeholder 5">
            <a:extLst>
              <a:ext uri="{FF2B5EF4-FFF2-40B4-BE49-F238E27FC236}">
                <a16:creationId xmlns:a16="http://schemas.microsoft.com/office/drawing/2014/main" id="{6F495647-A849-45D9-BC71-46A12E6DE479}"/>
              </a:ext>
            </a:extLst>
          </p:cNvPr>
          <p:cNvSpPr>
            <a:spLocks noGrp="1"/>
          </p:cNvSpPr>
          <p:nvPr>
            <p:ph type="sldNum" sz="quarter" idx="4"/>
          </p:nvPr>
        </p:nvSpPr>
        <p:spPr>
          <a:xfrm>
            <a:off x="11667744" y="6409944"/>
            <a:ext cx="438912" cy="448056"/>
          </a:xfrm>
          <a:prstGeom prst="rect">
            <a:avLst/>
          </a:prstGeom>
        </p:spPr>
        <p:txBody>
          <a:bodyPr vert="horz" lIns="91440" tIns="45720" rIns="91440" bIns="45720" rtlCol="0" anchor="ctr"/>
          <a:lstStyle>
            <a:lvl1pPr algn="r">
              <a:defRPr sz="900">
                <a:solidFill>
                  <a:srgbClr val="FFFFFF"/>
                </a:solidFill>
              </a:defRPr>
            </a:lvl1pPr>
          </a:lstStyle>
          <a:p>
            <a:fld id="{C01389E6-C847-4AD0-B56D-D205B2EAB1EE}" type="slidenum">
              <a:rPr lang="en-US" smtClean="0"/>
              <a:pPr/>
              <a:t>‹#›</a:t>
            </a:fld>
            <a:endParaRPr lang="en-US" sz="800" dirty="0"/>
          </a:p>
        </p:txBody>
      </p:sp>
    </p:spTree>
    <p:extLst>
      <p:ext uri="{BB962C8B-B14F-4D97-AF65-F5344CB8AC3E}">
        <p14:creationId xmlns:p14="http://schemas.microsoft.com/office/powerpoint/2010/main" val="36070244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974797" y="158020"/>
            <a:ext cx="2029940" cy="1177365"/>
          </a:xfrm>
          <a:prstGeom prst="rect">
            <a:avLst/>
          </a:prstGeom>
        </p:spPr>
      </p:pic>
      <p:pic>
        <p:nvPicPr>
          <p:cNvPr id="10" name="Picture 9">
            <a:extLst>
              <a:ext uri="{FF2B5EF4-FFF2-40B4-BE49-F238E27FC236}">
                <a16:creationId xmlns:a16="http://schemas.microsoft.com/office/drawing/2014/main" id="{27BE1C9A-C5BE-3A49-8438-C8E4F4BEB4D1}"/>
              </a:ext>
            </a:extLst>
          </p:cNvPr>
          <p:cNvPicPr>
            <a:picLocks noChangeAspect="1"/>
          </p:cNvPicPr>
          <p:nvPr userDrawn="1"/>
        </p:nvPicPr>
        <p:blipFill>
          <a:blip r:embed="rId14"/>
          <a:stretch>
            <a:fillRect/>
          </a:stretch>
        </p:blipFill>
        <p:spPr>
          <a:xfrm>
            <a:off x="9703448" y="6461238"/>
            <a:ext cx="2273403" cy="235585"/>
          </a:xfrm>
          <a:prstGeom prst="rect">
            <a:avLst/>
          </a:prstGeom>
        </p:spPr>
      </p:pic>
      <p:pic>
        <p:nvPicPr>
          <p:cNvPr id="11" name="Picture 10">
            <a:extLst>
              <a:ext uri="{FF2B5EF4-FFF2-40B4-BE49-F238E27FC236}">
                <a16:creationId xmlns:a16="http://schemas.microsoft.com/office/drawing/2014/main" id="{3916B64E-046A-494A-965F-BE0149D8C4FB}"/>
              </a:ext>
            </a:extLst>
          </p:cNvPr>
          <p:cNvPicPr>
            <a:picLocks noChangeAspect="1"/>
          </p:cNvPicPr>
          <p:nvPr userDrawn="1"/>
        </p:nvPicPr>
        <p:blipFill>
          <a:blip r:embed="rId15"/>
          <a:stretch>
            <a:fillRect/>
          </a:stretch>
        </p:blipFill>
        <p:spPr>
          <a:xfrm>
            <a:off x="372327" y="6003621"/>
            <a:ext cx="2072888" cy="718601"/>
          </a:xfrm>
          <a:prstGeom prst="rect">
            <a:avLst/>
          </a:prstGeom>
        </p:spPr>
      </p:pic>
      <p:sp>
        <p:nvSpPr>
          <p:cNvPr id="12" name="Bevel 11"/>
          <p:cNvSpPr/>
          <p:nvPr userDrawn="1"/>
        </p:nvSpPr>
        <p:spPr>
          <a:xfrm>
            <a:off x="-25640" y="1488782"/>
            <a:ext cx="12217640" cy="82193"/>
          </a:xfrm>
          <a:prstGeom prst="bevel">
            <a:avLst/>
          </a:prstGeom>
          <a:solidFill>
            <a:srgbClr val="1B69B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5612947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1/22/2024</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107773314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2B31D9-0572-E325-E728-5B997C8A8A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3C26FB1-75DB-02F8-CDD5-E2473B658B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A51934-47D6-3FD6-1B3D-C506C3F5CA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E3338D-A273-40D9-BD18-A3D6DCDA1ABA}" type="datetimeFigureOut">
              <a:rPr lang="en-GB" smtClean="0"/>
              <a:t>22/01/2024</a:t>
            </a:fld>
            <a:endParaRPr lang="en-GB"/>
          </a:p>
        </p:txBody>
      </p:sp>
      <p:sp>
        <p:nvSpPr>
          <p:cNvPr id="5" name="Footer Placeholder 4">
            <a:extLst>
              <a:ext uri="{FF2B5EF4-FFF2-40B4-BE49-F238E27FC236}">
                <a16:creationId xmlns:a16="http://schemas.microsoft.com/office/drawing/2014/main" id="{1782064B-9CAD-FA4A-E010-8D8AF84165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7A0090C-9D5F-5506-38C6-E434288CD2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0CDDDD-BE7D-4D25-8609-467FDB7921D2}" type="slidenum">
              <a:rPr lang="en-GB" smtClean="0"/>
              <a:t>‹#›</a:t>
            </a:fld>
            <a:endParaRPr lang="en-GB"/>
          </a:p>
        </p:txBody>
      </p:sp>
    </p:spTree>
    <p:extLst>
      <p:ext uri="{BB962C8B-B14F-4D97-AF65-F5344CB8AC3E}">
        <p14:creationId xmlns:p14="http://schemas.microsoft.com/office/powerpoint/2010/main" val="125678646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pPr rtl="0"/>
            <a:fld id="{8B045440-74F0-4B44-BEF6-1040C3E911E1}" type="datetime1">
              <a:rPr lang="en-GB" noProof="0" smtClean="0"/>
              <a:t>22/01/2024</a:t>
            </a:fld>
            <a:endParaRPr lang="en-GB" noProof="0"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rtl="0"/>
            <a:r>
              <a:rPr lang="en-GB" noProof="0"/>
              <a:t>Add a footer</a:t>
            </a:r>
            <a:endParaRPr lang="en-GB" noProof="0"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rtl="0"/>
            <a:fld id="{401CF334-2D5C-4859-84A6-CA7E6E43FAEB}" type="slidenum">
              <a:rPr lang="en-GB" noProof="0" smtClean="0"/>
              <a:t>‹#›</a:t>
            </a:fld>
            <a:endParaRPr lang="en-GB" noProof="0"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68674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152">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8" name="Freeform: Shape 77"/>
          <p:cNvSpPr/>
          <p:nvPr/>
        </p:nvSpPr>
        <p:spPr>
          <a:xfrm>
            <a:off x="-65310" y="22640"/>
            <a:ext cx="845985" cy="845956"/>
          </a:xfrm>
          <a:custGeom>
            <a:avLst/>
            <a:gdLst>
              <a:gd name="textAreaLeft" fmla="*/ 0 w 699480"/>
              <a:gd name="textAreaRight" fmla="*/ 70236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119731" tIns="65308" rIns="119731" bIns="65308" anchor="ctr">
            <a:noAutofit/>
          </a:bodyPr>
          <a:lstStyle/>
          <a:p>
            <a:pPr>
              <a:lnSpc>
                <a:spcPct val="100000"/>
              </a:lnSpc>
            </a:pPr>
            <a:endParaRPr lang="en-GB" sz="2177" b="0" strike="noStrike" spc="-1">
              <a:solidFill>
                <a:srgbClr val="000000"/>
              </a:solidFill>
              <a:latin typeface="Comic Sans MS"/>
              <a:ea typeface="DejaVu Sans"/>
            </a:endParaRPr>
          </a:p>
        </p:txBody>
      </p:sp>
      <p:sp>
        <p:nvSpPr>
          <p:cNvPr id="79" name="Freeform: Shape 78"/>
          <p:cNvSpPr/>
          <p:nvPr/>
        </p:nvSpPr>
        <p:spPr>
          <a:xfrm>
            <a:off x="-500712" y="675719"/>
            <a:ext cx="845985" cy="845956"/>
          </a:xfrm>
          <a:custGeom>
            <a:avLst/>
            <a:gdLst>
              <a:gd name="textAreaLeft" fmla="*/ 0 w 699480"/>
              <a:gd name="textAreaRight" fmla="*/ 70236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119731" tIns="65308" rIns="119731" bIns="65308" anchor="ctr">
            <a:noAutofit/>
          </a:bodyPr>
          <a:lstStyle/>
          <a:p>
            <a:pPr>
              <a:lnSpc>
                <a:spcPct val="100000"/>
              </a:lnSpc>
            </a:pPr>
            <a:endParaRPr lang="en-GB" sz="2177" b="0" strike="noStrike" spc="-1">
              <a:solidFill>
                <a:srgbClr val="000000"/>
              </a:solidFill>
              <a:latin typeface="Comic Sans MS"/>
              <a:ea typeface="DejaVu Sans"/>
            </a:endParaRPr>
          </a:p>
        </p:txBody>
      </p:sp>
      <p:sp>
        <p:nvSpPr>
          <p:cNvPr id="2" name="Freeform: Shape 1"/>
          <p:cNvSpPr/>
          <p:nvPr/>
        </p:nvSpPr>
        <p:spPr>
          <a:xfrm>
            <a:off x="1632756" y="22640"/>
            <a:ext cx="845985" cy="845956"/>
          </a:xfrm>
          <a:custGeom>
            <a:avLst/>
            <a:gdLst>
              <a:gd name="textAreaLeft" fmla="*/ 0 w 699480"/>
              <a:gd name="textAreaRight" fmla="*/ 70236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119731" tIns="65308" rIns="119731" bIns="65308" anchor="ctr">
            <a:noAutofit/>
          </a:bodyPr>
          <a:lstStyle/>
          <a:p>
            <a:pPr>
              <a:lnSpc>
                <a:spcPct val="100000"/>
              </a:lnSpc>
            </a:pPr>
            <a:endParaRPr lang="en-GB" sz="2177" b="0" strike="noStrike" spc="-1">
              <a:solidFill>
                <a:srgbClr val="000000"/>
              </a:solidFill>
              <a:latin typeface="Comic Sans MS"/>
              <a:ea typeface="DejaVu Sans"/>
            </a:endParaRPr>
          </a:p>
        </p:txBody>
      </p:sp>
      <p:sp>
        <p:nvSpPr>
          <p:cNvPr id="3" name="Freeform: Shape 2"/>
          <p:cNvSpPr/>
          <p:nvPr/>
        </p:nvSpPr>
        <p:spPr>
          <a:xfrm>
            <a:off x="783723" y="22640"/>
            <a:ext cx="845985" cy="845956"/>
          </a:xfrm>
          <a:custGeom>
            <a:avLst/>
            <a:gdLst>
              <a:gd name="textAreaLeft" fmla="*/ 0 w 699480"/>
              <a:gd name="textAreaRight" fmla="*/ 70236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119731" tIns="65308" rIns="119731" bIns="65308" anchor="ctr">
            <a:noAutofit/>
          </a:bodyPr>
          <a:lstStyle/>
          <a:p>
            <a:pPr>
              <a:lnSpc>
                <a:spcPct val="100000"/>
              </a:lnSpc>
            </a:pPr>
            <a:endParaRPr lang="en-GB" sz="2177" b="0" strike="noStrike" spc="-1">
              <a:solidFill>
                <a:srgbClr val="000000"/>
              </a:solidFill>
              <a:latin typeface="Comic Sans MS"/>
              <a:ea typeface="DejaVu Sans"/>
            </a:endParaRPr>
          </a:p>
        </p:txBody>
      </p:sp>
      <p:sp>
        <p:nvSpPr>
          <p:cNvPr id="4" name="Freeform: Shape 3"/>
          <p:cNvSpPr/>
          <p:nvPr/>
        </p:nvSpPr>
        <p:spPr>
          <a:xfrm>
            <a:off x="1197354" y="675719"/>
            <a:ext cx="845985" cy="845956"/>
          </a:xfrm>
          <a:custGeom>
            <a:avLst/>
            <a:gdLst>
              <a:gd name="textAreaLeft" fmla="*/ 0 w 699480"/>
              <a:gd name="textAreaRight" fmla="*/ 70236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119731" tIns="65308" rIns="119731" bIns="65308" anchor="ctr">
            <a:noAutofit/>
          </a:bodyPr>
          <a:lstStyle/>
          <a:p>
            <a:pPr>
              <a:lnSpc>
                <a:spcPct val="100000"/>
              </a:lnSpc>
            </a:pPr>
            <a:endParaRPr lang="en-GB" sz="2177" b="0" strike="noStrike" spc="-1">
              <a:solidFill>
                <a:srgbClr val="000000"/>
              </a:solidFill>
              <a:latin typeface="Comic Sans MS"/>
              <a:ea typeface="DejaVu Sans"/>
            </a:endParaRPr>
          </a:p>
        </p:txBody>
      </p:sp>
      <p:sp>
        <p:nvSpPr>
          <p:cNvPr id="5" name="Freeform: Shape 4"/>
          <p:cNvSpPr/>
          <p:nvPr/>
        </p:nvSpPr>
        <p:spPr>
          <a:xfrm>
            <a:off x="2895421" y="675719"/>
            <a:ext cx="845985" cy="845956"/>
          </a:xfrm>
          <a:custGeom>
            <a:avLst/>
            <a:gdLst>
              <a:gd name="textAreaLeft" fmla="*/ 0 w 699480"/>
              <a:gd name="textAreaRight" fmla="*/ 70236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119731" tIns="65308" rIns="119731" bIns="65308" anchor="ctr">
            <a:noAutofit/>
          </a:bodyPr>
          <a:lstStyle/>
          <a:p>
            <a:pPr>
              <a:lnSpc>
                <a:spcPct val="100000"/>
              </a:lnSpc>
            </a:pPr>
            <a:endParaRPr lang="en-GB" sz="2177" b="0" strike="noStrike" spc="-1">
              <a:solidFill>
                <a:srgbClr val="000000"/>
              </a:solidFill>
              <a:latin typeface="Comic Sans MS"/>
              <a:ea typeface="DejaVu Sans"/>
            </a:endParaRPr>
          </a:p>
        </p:txBody>
      </p:sp>
      <p:sp>
        <p:nvSpPr>
          <p:cNvPr id="6" name="Freeform: Shape 5"/>
          <p:cNvSpPr/>
          <p:nvPr/>
        </p:nvSpPr>
        <p:spPr>
          <a:xfrm>
            <a:off x="2046388" y="675719"/>
            <a:ext cx="845985" cy="845956"/>
          </a:xfrm>
          <a:custGeom>
            <a:avLst/>
            <a:gdLst>
              <a:gd name="textAreaLeft" fmla="*/ 0 w 699480"/>
              <a:gd name="textAreaRight" fmla="*/ 70236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119731" tIns="65308" rIns="119731" bIns="65308" anchor="ctr">
            <a:noAutofit/>
          </a:bodyPr>
          <a:lstStyle/>
          <a:p>
            <a:pPr>
              <a:lnSpc>
                <a:spcPct val="100000"/>
              </a:lnSpc>
            </a:pPr>
            <a:endParaRPr lang="en-GB" sz="2177" b="0" strike="noStrike" spc="-1">
              <a:solidFill>
                <a:srgbClr val="000000"/>
              </a:solidFill>
              <a:latin typeface="Comic Sans MS"/>
              <a:ea typeface="DejaVu Sans"/>
            </a:endParaRPr>
          </a:p>
        </p:txBody>
      </p:sp>
      <p:sp>
        <p:nvSpPr>
          <p:cNvPr id="7" name="Freeform: Shape 6"/>
          <p:cNvSpPr/>
          <p:nvPr/>
        </p:nvSpPr>
        <p:spPr>
          <a:xfrm>
            <a:off x="3330822" y="22640"/>
            <a:ext cx="845985" cy="845956"/>
          </a:xfrm>
          <a:custGeom>
            <a:avLst/>
            <a:gdLst>
              <a:gd name="textAreaLeft" fmla="*/ 0 w 699480"/>
              <a:gd name="textAreaRight" fmla="*/ 70236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119731" tIns="65308" rIns="119731" bIns="65308" anchor="ctr">
            <a:noAutofit/>
          </a:bodyPr>
          <a:lstStyle/>
          <a:p>
            <a:pPr>
              <a:lnSpc>
                <a:spcPct val="100000"/>
              </a:lnSpc>
            </a:pPr>
            <a:endParaRPr lang="en-GB" sz="2177" b="0" strike="noStrike" spc="-1">
              <a:solidFill>
                <a:srgbClr val="000000"/>
              </a:solidFill>
              <a:latin typeface="Comic Sans MS"/>
              <a:ea typeface="DejaVu Sans"/>
            </a:endParaRPr>
          </a:p>
        </p:txBody>
      </p:sp>
      <p:sp>
        <p:nvSpPr>
          <p:cNvPr id="8" name="Freeform: Shape 7"/>
          <p:cNvSpPr/>
          <p:nvPr/>
        </p:nvSpPr>
        <p:spPr>
          <a:xfrm>
            <a:off x="2481789" y="871"/>
            <a:ext cx="845985" cy="845956"/>
          </a:xfrm>
          <a:custGeom>
            <a:avLst/>
            <a:gdLst>
              <a:gd name="textAreaLeft" fmla="*/ 0 w 699480"/>
              <a:gd name="textAreaRight" fmla="*/ 70236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119731" tIns="65308" rIns="119731" bIns="65308" anchor="ctr">
            <a:noAutofit/>
          </a:bodyPr>
          <a:lstStyle/>
          <a:p>
            <a:pPr>
              <a:lnSpc>
                <a:spcPct val="100000"/>
              </a:lnSpc>
            </a:pPr>
            <a:endParaRPr lang="en-GB" sz="2177" b="0" strike="noStrike" spc="-1">
              <a:solidFill>
                <a:srgbClr val="000000"/>
              </a:solidFill>
              <a:latin typeface="Comic Sans MS"/>
              <a:ea typeface="DejaVu Sans"/>
            </a:endParaRPr>
          </a:p>
        </p:txBody>
      </p:sp>
      <p:sp>
        <p:nvSpPr>
          <p:cNvPr id="9" name="Freeform: Shape 8"/>
          <p:cNvSpPr/>
          <p:nvPr/>
        </p:nvSpPr>
        <p:spPr>
          <a:xfrm>
            <a:off x="4179855" y="22640"/>
            <a:ext cx="845985" cy="845956"/>
          </a:xfrm>
          <a:custGeom>
            <a:avLst/>
            <a:gdLst>
              <a:gd name="textAreaLeft" fmla="*/ 0 w 699480"/>
              <a:gd name="textAreaRight" fmla="*/ 70236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119731" tIns="65308" rIns="119731" bIns="65308" anchor="ctr">
            <a:noAutofit/>
          </a:bodyPr>
          <a:lstStyle/>
          <a:p>
            <a:pPr>
              <a:lnSpc>
                <a:spcPct val="100000"/>
              </a:lnSpc>
            </a:pPr>
            <a:endParaRPr lang="en-GB" sz="2177" b="0" strike="noStrike" spc="-1">
              <a:solidFill>
                <a:srgbClr val="000000"/>
              </a:solidFill>
              <a:latin typeface="Comic Sans MS"/>
              <a:ea typeface="DejaVu Sans"/>
            </a:endParaRPr>
          </a:p>
        </p:txBody>
      </p:sp>
      <p:sp>
        <p:nvSpPr>
          <p:cNvPr id="10" name="Freeform: Shape 9"/>
          <p:cNvSpPr/>
          <p:nvPr/>
        </p:nvSpPr>
        <p:spPr>
          <a:xfrm>
            <a:off x="3744454" y="675719"/>
            <a:ext cx="845985" cy="845956"/>
          </a:xfrm>
          <a:custGeom>
            <a:avLst/>
            <a:gdLst>
              <a:gd name="textAreaLeft" fmla="*/ 0 w 699480"/>
              <a:gd name="textAreaRight" fmla="*/ 70236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119731" tIns="65308" rIns="119731" bIns="65308" anchor="ctr">
            <a:noAutofit/>
          </a:bodyPr>
          <a:lstStyle/>
          <a:p>
            <a:pPr>
              <a:lnSpc>
                <a:spcPct val="100000"/>
              </a:lnSpc>
            </a:pPr>
            <a:endParaRPr lang="en-GB" sz="2177" b="0" strike="noStrike" spc="-1">
              <a:solidFill>
                <a:srgbClr val="000000"/>
              </a:solidFill>
              <a:latin typeface="Comic Sans MS"/>
              <a:ea typeface="DejaVu Sans"/>
            </a:endParaRPr>
          </a:p>
        </p:txBody>
      </p:sp>
      <p:sp>
        <p:nvSpPr>
          <p:cNvPr id="11" name="Freeform: Shape 10"/>
          <p:cNvSpPr/>
          <p:nvPr/>
        </p:nvSpPr>
        <p:spPr>
          <a:xfrm>
            <a:off x="5007118" y="22640"/>
            <a:ext cx="845985" cy="845956"/>
          </a:xfrm>
          <a:custGeom>
            <a:avLst/>
            <a:gdLst>
              <a:gd name="textAreaLeft" fmla="*/ 0 w 699480"/>
              <a:gd name="textAreaRight" fmla="*/ 70236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119731" tIns="65308" rIns="119731" bIns="65308" anchor="ctr">
            <a:noAutofit/>
          </a:bodyPr>
          <a:lstStyle/>
          <a:p>
            <a:pPr>
              <a:lnSpc>
                <a:spcPct val="100000"/>
              </a:lnSpc>
            </a:pPr>
            <a:endParaRPr lang="en-GB" sz="2177" b="0" strike="noStrike" spc="-1">
              <a:solidFill>
                <a:srgbClr val="000000"/>
              </a:solidFill>
              <a:latin typeface="Comic Sans MS"/>
              <a:ea typeface="DejaVu Sans"/>
            </a:endParaRPr>
          </a:p>
        </p:txBody>
      </p:sp>
      <p:sp>
        <p:nvSpPr>
          <p:cNvPr id="12" name="Freeform: Shape 11"/>
          <p:cNvSpPr/>
          <p:nvPr/>
        </p:nvSpPr>
        <p:spPr>
          <a:xfrm>
            <a:off x="5442520" y="675719"/>
            <a:ext cx="845985" cy="845956"/>
          </a:xfrm>
          <a:custGeom>
            <a:avLst/>
            <a:gdLst>
              <a:gd name="textAreaLeft" fmla="*/ 0 w 699480"/>
              <a:gd name="textAreaRight" fmla="*/ 70236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119731" tIns="65308" rIns="119731" bIns="65308" anchor="ctr">
            <a:noAutofit/>
          </a:bodyPr>
          <a:lstStyle/>
          <a:p>
            <a:pPr>
              <a:lnSpc>
                <a:spcPct val="100000"/>
              </a:lnSpc>
            </a:pPr>
            <a:endParaRPr lang="en-GB" sz="2177" b="0" strike="noStrike" spc="-1">
              <a:solidFill>
                <a:srgbClr val="000000"/>
              </a:solidFill>
              <a:latin typeface="Comic Sans MS"/>
              <a:ea typeface="DejaVu Sans"/>
            </a:endParaRPr>
          </a:p>
        </p:txBody>
      </p:sp>
      <p:sp>
        <p:nvSpPr>
          <p:cNvPr id="13" name="Freeform: Shape 12"/>
          <p:cNvSpPr/>
          <p:nvPr/>
        </p:nvSpPr>
        <p:spPr>
          <a:xfrm>
            <a:off x="4593487" y="675719"/>
            <a:ext cx="845985" cy="845956"/>
          </a:xfrm>
          <a:custGeom>
            <a:avLst/>
            <a:gdLst>
              <a:gd name="textAreaLeft" fmla="*/ 0 w 699480"/>
              <a:gd name="textAreaRight" fmla="*/ 70236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119731" tIns="65308" rIns="119731" bIns="65308" anchor="ctr">
            <a:noAutofit/>
          </a:bodyPr>
          <a:lstStyle/>
          <a:p>
            <a:pPr>
              <a:lnSpc>
                <a:spcPct val="100000"/>
              </a:lnSpc>
            </a:pPr>
            <a:endParaRPr lang="en-GB" sz="2177" b="0" strike="noStrike" spc="-1">
              <a:solidFill>
                <a:srgbClr val="000000"/>
              </a:solidFill>
              <a:latin typeface="Comic Sans MS"/>
              <a:ea typeface="DejaVu Sans"/>
            </a:endParaRPr>
          </a:p>
        </p:txBody>
      </p:sp>
      <p:sp>
        <p:nvSpPr>
          <p:cNvPr id="14" name="Freeform: Shape 13"/>
          <p:cNvSpPr/>
          <p:nvPr/>
        </p:nvSpPr>
        <p:spPr>
          <a:xfrm>
            <a:off x="6683414" y="22640"/>
            <a:ext cx="845985" cy="845956"/>
          </a:xfrm>
          <a:custGeom>
            <a:avLst/>
            <a:gdLst>
              <a:gd name="textAreaLeft" fmla="*/ 0 w 699480"/>
              <a:gd name="textAreaRight" fmla="*/ 70236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119731" tIns="65308" rIns="119731" bIns="65308" anchor="ctr">
            <a:noAutofit/>
          </a:bodyPr>
          <a:lstStyle/>
          <a:p>
            <a:pPr>
              <a:lnSpc>
                <a:spcPct val="100000"/>
              </a:lnSpc>
            </a:pPr>
            <a:endParaRPr lang="en-GB" sz="2177" b="0" strike="noStrike" spc="-1">
              <a:solidFill>
                <a:srgbClr val="000000"/>
              </a:solidFill>
              <a:latin typeface="Comic Sans MS"/>
              <a:ea typeface="DejaVu Sans"/>
            </a:endParaRPr>
          </a:p>
        </p:txBody>
      </p:sp>
      <p:sp>
        <p:nvSpPr>
          <p:cNvPr id="15" name="Freeform: Shape 14"/>
          <p:cNvSpPr/>
          <p:nvPr/>
        </p:nvSpPr>
        <p:spPr>
          <a:xfrm>
            <a:off x="5856151" y="22640"/>
            <a:ext cx="845985" cy="845956"/>
          </a:xfrm>
          <a:custGeom>
            <a:avLst/>
            <a:gdLst>
              <a:gd name="textAreaLeft" fmla="*/ 0 w 699480"/>
              <a:gd name="textAreaRight" fmla="*/ 70236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119731" tIns="65308" rIns="119731" bIns="65308" anchor="ctr">
            <a:noAutofit/>
          </a:bodyPr>
          <a:lstStyle/>
          <a:p>
            <a:pPr>
              <a:lnSpc>
                <a:spcPct val="100000"/>
              </a:lnSpc>
            </a:pPr>
            <a:endParaRPr lang="en-GB" sz="2177" b="0" strike="noStrike" spc="-1">
              <a:solidFill>
                <a:srgbClr val="000000"/>
              </a:solidFill>
              <a:latin typeface="Comic Sans MS"/>
              <a:ea typeface="DejaVu Sans"/>
            </a:endParaRPr>
          </a:p>
        </p:txBody>
      </p:sp>
      <p:sp>
        <p:nvSpPr>
          <p:cNvPr id="16" name="Freeform: Shape 15"/>
          <p:cNvSpPr/>
          <p:nvPr/>
        </p:nvSpPr>
        <p:spPr>
          <a:xfrm>
            <a:off x="6291553" y="675719"/>
            <a:ext cx="845985" cy="845956"/>
          </a:xfrm>
          <a:custGeom>
            <a:avLst/>
            <a:gdLst>
              <a:gd name="textAreaLeft" fmla="*/ 0 w 699480"/>
              <a:gd name="textAreaRight" fmla="*/ 70236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119731" tIns="65308" rIns="119731" bIns="65308" anchor="ctr">
            <a:noAutofit/>
          </a:bodyPr>
          <a:lstStyle/>
          <a:p>
            <a:pPr>
              <a:lnSpc>
                <a:spcPct val="100000"/>
              </a:lnSpc>
            </a:pPr>
            <a:endParaRPr lang="en-GB" sz="2177" b="0" strike="noStrike" spc="-1">
              <a:solidFill>
                <a:srgbClr val="000000"/>
              </a:solidFill>
              <a:latin typeface="Comic Sans MS"/>
              <a:ea typeface="DejaVu Sans"/>
            </a:endParaRPr>
          </a:p>
        </p:txBody>
      </p:sp>
      <p:sp>
        <p:nvSpPr>
          <p:cNvPr id="17" name="Freeform: Shape 16"/>
          <p:cNvSpPr/>
          <p:nvPr/>
        </p:nvSpPr>
        <p:spPr>
          <a:xfrm>
            <a:off x="7989619" y="675719"/>
            <a:ext cx="845985" cy="845956"/>
          </a:xfrm>
          <a:custGeom>
            <a:avLst/>
            <a:gdLst>
              <a:gd name="textAreaLeft" fmla="*/ 0 w 699480"/>
              <a:gd name="textAreaRight" fmla="*/ 70236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119731" tIns="65308" rIns="119731" bIns="65308" anchor="ctr">
            <a:noAutofit/>
          </a:bodyPr>
          <a:lstStyle/>
          <a:p>
            <a:pPr>
              <a:lnSpc>
                <a:spcPct val="100000"/>
              </a:lnSpc>
            </a:pPr>
            <a:endParaRPr lang="en-GB" sz="2177" b="0" strike="noStrike" spc="-1">
              <a:solidFill>
                <a:srgbClr val="000000"/>
              </a:solidFill>
              <a:latin typeface="Comic Sans MS"/>
              <a:ea typeface="DejaVu Sans"/>
            </a:endParaRPr>
          </a:p>
        </p:txBody>
      </p:sp>
      <p:sp>
        <p:nvSpPr>
          <p:cNvPr id="18" name="Freeform: Shape 17"/>
          <p:cNvSpPr/>
          <p:nvPr/>
        </p:nvSpPr>
        <p:spPr>
          <a:xfrm>
            <a:off x="7140586" y="675719"/>
            <a:ext cx="845985" cy="845956"/>
          </a:xfrm>
          <a:custGeom>
            <a:avLst/>
            <a:gdLst>
              <a:gd name="textAreaLeft" fmla="*/ 0 w 699480"/>
              <a:gd name="textAreaRight" fmla="*/ 70236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119731" tIns="65308" rIns="119731" bIns="65308" anchor="ctr">
            <a:noAutofit/>
          </a:bodyPr>
          <a:lstStyle/>
          <a:p>
            <a:pPr>
              <a:lnSpc>
                <a:spcPct val="100000"/>
              </a:lnSpc>
            </a:pPr>
            <a:endParaRPr lang="en-GB" sz="2177" b="0" strike="noStrike" spc="-1">
              <a:solidFill>
                <a:srgbClr val="000000"/>
              </a:solidFill>
              <a:latin typeface="Comic Sans MS"/>
              <a:ea typeface="DejaVu Sans"/>
            </a:endParaRPr>
          </a:p>
        </p:txBody>
      </p:sp>
      <p:sp>
        <p:nvSpPr>
          <p:cNvPr id="19" name="Freeform: Shape 18"/>
          <p:cNvSpPr/>
          <p:nvPr/>
        </p:nvSpPr>
        <p:spPr>
          <a:xfrm>
            <a:off x="8381480" y="22640"/>
            <a:ext cx="845985" cy="845956"/>
          </a:xfrm>
          <a:custGeom>
            <a:avLst/>
            <a:gdLst>
              <a:gd name="textAreaLeft" fmla="*/ 0 w 699480"/>
              <a:gd name="textAreaRight" fmla="*/ 70236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119731" tIns="65308" rIns="119731" bIns="65308" anchor="ctr">
            <a:noAutofit/>
          </a:bodyPr>
          <a:lstStyle/>
          <a:p>
            <a:pPr>
              <a:lnSpc>
                <a:spcPct val="100000"/>
              </a:lnSpc>
            </a:pPr>
            <a:endParaRPr lang="en-GB" sz="2177" b="0" strike="noStrike" spc="-1">
              <a:solidFill>
                <a:srgbClr val="000000"/>
              </a:solidFill>
              <a:latin typeface="Comic Sans MS"/>
              <a:ea typeface="DejaVu Sans"/>
            </a:endParaRPr>
          </a:p>
        </p:txBody>
      </p:sp>
      <p:sp>
        <p:nvSpPr>
          <p:cNvPr id="20" name="Freeform: Shape 19"/>
          <p:cNvSpPr/>
          <p:nvPr/>
        </p:nvSpPr>
        <p:spPr>
          <a:xfrm>
            <a:off x="7532447" y="22640"/>
            <a:ext cx="845985" cy="845956"/>
          </a:xfrm>
          <a:custGeom>
            <a:avLst/>
            <a:gdLst>
              <a:gd name="textAreaLeft" fmla="*/ 0 w 699480"/>
              <a:gd name="textAreaRight" fmla="*/ 70236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119731" tIns="65308" rIns="119731" bIns="65308" anchor="ctr">
            <a:noAutofit/>
          </a:bodyPr>
          <a:lstStyle/>
          <a:p>
            <a:pPr>
              <a:lnSpc>
                <a:spcPct val="100000"/>
              </a:lnSpc>
            </a:pPr>
            <a:endParaRPr lang="en-GB" sz="2177" b="0" strike="noStrike" spc="-1">
              <a:solidFill>
                <a:srgbClr val="000000"/>
              </a:solidFill>
              <a:latin typeface="Comic Sans MS"/>
              <a:ea typeface="DejaVu Sans"/>
            </a:endParaRPr>
          </a:p>
        </p:txBody>
      </p:sp>
      <p:sp>
        <p:nvSpPr>
          <p:cNvPr id="21" name="Freeform: Shape 20"/>
          <p:cNvSpPr/>
          <p:nvPr/>
        </p:nvSpPr>
        <p:spPr>
          <a:xfrm>
            <a:off x="9230514" y="22640"/>
            <a:ext cx="845985" cy="845956"/>
          </a:xfrm>
          <a:custGeom>
            <a:avLst/>
            <a:gdLst>
              <a:gd name="textAreaLeft" fmla="*/ 0 w 699480"/>
              <a:gd name="textAreaRight" fmla="*/ 70236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119731" tIns="65308" rIns="119731" bIns="65308" anchor="ctr">
            <a:noAutofit/>
          </a:bodyPr>
          <a:lstStyle/>
          <a:p>
            <a:pPr>
              <a:lnSpc>
                <a:spcPct val="100000"/>
              </a:lnSpc>
            </a:pPr>
            <a:endParaRPr lang="en-GB" sz="2177" b="0" strike="noStrike" spc="-1">
              <a:solidFill>
                <a:srgbClr val="000000"/>
              </a:solidFill>
              <a:latin typeface="Comic Sans MS"/>
              <a:ea typeface="DejaVu Sans"/>
            </a:endParaRPr>
          </a:p>
        </p:txBody>
      </p:sp>
      <p:sp>
        <p:nvSpPr>
          <p:cNvPr id="22" name="Freeform: Shape 21"/>
          <p:cNvSpPr/>
          <p:nvPr/>
        </p:nvSpPr>
        <p:spPr>
          <a:xfrm>
            <a:off x="8838652" y="675719"/>
            <a:ext cx="845985" cy="845956"/>
          </a:xfrm>
          <a:custGeom>
            <a:avLst/>
            <a:gdLst>
              <a:gd name="textAreaLeft" fmla="*/ 0 w 699480"/>
              <a:gd name="textAreaRight" fmla="*/ 70236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119731" tIns="65308" rIns="119731" bIns="65308" anchor="ctr">
            <a:noAutofit/>
          </a:bodyPr>
          <a:lstStyle/>
          <a:p>
            <a:pPr>
              <a:lnSpc>
                <a:spcPct val="100000"/>
              </a:lnSpc>
            </a:pPr>
            <a:endParaRPr lang="en-GB" sz="2177" b="0" strike="noStrike" spc="-1">
              <a:solidFill>
                <a:srgbClr val="000000"/>
              </a:solidFill>
              <a:latin typeface="Comic Sans MS"/>
              <a:ea typeface="DejaVu Sans"/>
            </a:endParaRPr>
          </a:p>
        </p:txBody>
      </p:sp>
      <p:sp>
        <p:nvSpPr>
          <p:cNvPr id="23" name="Freeform: Shape 22"/>
          <p:cNvSpPr/>
          <p:nvPr/>
        </p:nvSpPr>
        <p:spPr>
          <a:xfrm>
            <a:off x="10079547" y="22640"/>
            <a:ext cx="845985" cy="845956"/>
          </a:xfrm>
          <a:custGeom>
            <a:avLst/>
            <a:gdLst>
              <a:gd name="textAreaLeft" fmla="*/ 0 w 699480"/>
              <a:gd name="textAreaRight" fmla="*/ 70236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DE59"/>
          </a:solidFill>
          <a:ln w="36000">
            <a:solidFill>
              <a:srgbClr val="FFDE59"/>
            </a:solidFill>
            <a:round/>
          </a:ln>
        </p:spPr>
        <p:style>
          <a:lnRef idx="0">
            <a:scrgbClr r="0" g="0" b="0"/>
          </a:lnRef>
          <a:fillRef idx="0">
            <a:scrgbClr r="0" g="0" b="0"/>
          </a:fillRef>
          <a:effectRef idx="0">
            <a:scrgbClr r="0" g="0" b="0"/>
          </a:effectRef>
          <a:fontRef idx="minor"/>
        </p:style>
        <p:txBody>
          <a:bodyPr lIns="119731" tIns="65308" rIns="119731" bIns="65308" anchor="ctr">
            <a:noAutofit/>
          </a:bodyPr>
          <a:lstStyle/>
          <a:p>
            <a:pPr>
              <a:lnSpc>
                <a:spcPct val="100000"/>
              </a:lnSpc>
            </a:pPr>
            <a:endParaRPr lang="en-GB" sz="2177" b="0" strike="noStrike" spc="-1">
              <a:solidFill>
                <a:srgbClr val="000000"/>
              </a:solidFill>
              <a:latin typeface="Comic Sans MS"/>
              <a:ea typeface="DejaVu Sans"/>
            </a:endParaRPr>
          </a:p>
        </p:txBody>
      </p:sp>
      <p:sp>
        <p:nvSpPr>
          <p:cNvPr id="24" name="Freeform: Shape 23"/>
          <p:cNvSpPr/>
          <p:nvPr/>
        </p:nvSpPr>
        <p:spPr>
          <a:xfrm>
            <a:off x="9687685" y="675719"/>
            <a:ext cx="845985" cy="845956"/>
          </a:xfrm>
          <a:custGeom>
            <a:avLst/>
            <a:gdLst>
              <a:gd name="textAreaLeft" fmla="*/ 0 w 699480"/>
              <a:gd name="textAreaRight" fmla="*/ 70236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119731" tIns="65308" rIns="119731" bIns="65308" anchor="ctr">
            <a:noAutofit/>
          </a:bodyPr>
          <a:lstStyle/>
          <a:p>
            <a:pPr>
              <a:lnSpc>
                <a:spcPct val="100000"/>
              </a:lnSpc>
            </a:pPr>
            <a:endParaRPr lang="en-GB" sz="2177" b="0" strike="noStrike" spc="-1">
              <a:solidFill>
                <a:srgbClr val="000000"/>
              </a:solidFill>
              <a:latin typeface="Comic Sans MS"/>
              <a:ea typeface="DejaVu Sans"/>
            </a:endParaRPr>
          </a:p>
        </p:txBody>
      </p:sp>
      <p:sp>
        <p:nvSpPr>
          <p:cNvPr id="25" name="Freeform: Shape 24"/>
          <p:cNvSpPr/>
          <p:nvPr/>
        </p:nvSpPr>
        <p:spPr>
          <a:xfrm>
            <a:off x="11385751" y="675719"/>
            <a:ext cx="845985" cy="845956"/>
          </a:xfrm>
          <a:custGeom>
            <a:avLst/>
            <a:gdLst>
              <a:gd name="textAreaLeft" fmla="*/ 0 w 699480"/>
              <a:gd name="textAreaRight" fmla="*/ 70236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119731" tIns="65308" rIns="119731" bIns="65308" anchor="ctr">
            <a:noAutofit/>
          </a:bodyPr>
          <a:lstStyle/>
          <a:p>
            <a:pPr>
              <a:lnSpc>
                <a:spcPct val="100000"/>
              </a:lnSpc>
            </a:pPr>
            <a:endParaRPr lang="en-GB" sz="2177" b="0" strike="noStrike" spc="-1">
              <a:solidFill>
                <a:srgbClr val="000000"/>
              </a:solidFill>
              <a:latin typeface="Comic Sans MS"/>
              <a:ea typeface="DejaVu Sans"/>
            </a:endParaRPr>
          </a:p>
        </p:txBody>
      </p:sp>
      <p:sp>
        <p:nvSpPr>
          <p:cNvPr id="26" name="Freeform: Shape 25"/>
          <p:cNvSpPr/>
          <p:nvPr/>
        </p:nvSpPr>
        <p:spPr>
          <a:xfrm>
            <a:off x="10536718" y="675719"/>
            <a:ext cx="845985" cy="845956"/>
          </a:xfrm>
          <a:custGeom>
            <a:avLst/>
            <a:gdLst>
              <a:gd name="textAreaLeft" fmla="*/ 0 w 699480"/>
              <a:gd name="textAreaRight" fmla="*/ 70236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119731" tIns="65308" rIns="119731" bIns="65308" anchor="ctr">
            <a:noAutofit/>
          </a:bodyPr>
          <a:lstStyle/>
          <a:p>
            <a:pPr>
              <a:lnSpc>
                <a:spcPct val="100000"/>
              </a:lnSpc>
            </a:pPr>
            <a:endParaRPr lang="en-GB" sz="2177" b="0" strike="noStrike" spc="-1">
              <a:solidFill>
                <a:srgbClr val="000000"/>
              </a:solidFill>
              <a:latin typeface="Comic Sans MS"/>
              <a:ea typeface="DejaVu Sans"/>
            </a:endParaRPr>
          </a:p>
        </p:txBody>
      </p:sp>
      <p:sp>
        <p:nvSpPr>
          <p:cNvPr id="27" name="Freeform: Shape 26"/>
          <p:cNvSpPr/>
          <p:nvPr/>
        </p:nvSpPr>
        <p:spPr>
          <a:xfrm>
            <a:off x="11777613" y="22640"/>
            <a:ext cx="845985" cy="845956"/>
          </a:xfrm>
          <a:custGeom>
            <a:avLst/>
            <a:gdLst>
              <a:gd name="textAreaLeft" fmla="*/ 0 w 699480"/>
              <a:gd name="textAreaRight" fmla="*/ 70236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119731" tIns="65308" rIns="119731" bIns="65308" anchor="ctr">
            <a:noAutofit/>
          </a:bodyPr>
          <a:lstStyle/>
          <a:p>
            <a:pPr>
              <a:lnSpc>
                <a:spcPct val="100000"/>
              </a:lnSpc>
            </a:pPr>
            <a:endParaRPr lang="en-GB" sz="2177" b="0" strike="noStrike" spc="-1">
              <a:solidFill>
                <a:srgbClr val="000000"/>
              </a:solidFill>
              <a:latin typeface="Comic Sans MS"/>
              <a:ea typeface="DejaVu Sans"/>
            </a:endParaRPr>
          </a:p>
        </p:txBody>
      </p:sp>
      <p:sp>
        <p:nvSpPr>
          <p:cNvPr id="28" name="Freeform: Shape 27"/>
          <p:cNvSpPr/>
          <p:nvPr/>
        </p:nvSpPr>
        <p:spPr>
          <a:xfrm>
            <a:off x="10928580" y="22640"/>
            <a:ext cx="845985" cy="845956"/>
          </a:xfrm>
          <a:custGeom>
            <a:avLst/>
            <a:gdLst>
              <a:gd name="textAreaLeft" fmla="*/ 0 w 699480"/>
              <a:gd name="textAreaRight" fmla="*/ 70236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119731" tIns="65308" rIns="119731" bIns="65308" anchor="ctr">
            <a:noAutofit/>
          </a:bodyPr>
          <a:lstStyle/>
          <a:p>
            <a:pPr>
              <a:lnSpc>
                <a:spcPct val="100000"/>
              </a:lnSpc>
            </a:pPr>
            <a:endParaRPr lang="en-GB" sz="2177" b="0" strike="noStrike" spc="-1">
              <a:solidFill>
                <a:srgbClr val="000000"/>
              </a:solidFill>
              <a:latin typeface="Comic Sans MS"/>
              <a:ea typeface="DejaVu Sans"/>
            </a:endParaRPr>
          </a:p>
        </p:txBody>
      </p:sp>
      <p:sp>
        <p:nvSpPr>
          <p:cNvPr id="29" name="Freeform: Shape 28"/>
          <p:cNvSpPr/>
          <p:nvPr/>
        </p:nvSpPr>
        <p:spPr>
          <a:xfrm>
            <a:off x="348321" y="675719"/>
            <a:ext cx="845985" cy="845956"/>
          </a:xfrm>
          <a:custGeom>
            <a:avLst/>
            <a:gdLst>
              <a:gd name="textAreaLeft" fmla="*/ 0 w 699480"/>
              <a:gd name="textAreaRight" fmla="*/ 70236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DE59"/>
          </a:solidFill>
          <a:ln w="36000">
            <a:solidFill>
              <a:srgbClr val="FFDE59"/>
            </a:solidFill>
            <a:round/>
          </a:ln>
        </p:spPr>
        <p:style>
          <a:lnRef idx="0">
            <a:scrgbClr r="0" g="0" b="0"/>
          </a:lnRef>
          <a:fillRef idx="0">
            <a:scrgbClr r="0" g="0" b="0"/>
          </a:fillRef>
          <a:effectRef idx="0">
            <a:scrgbClr r="0" g="0" b="0"/>
          </a:effectRef>
          <a:fontRef idx="minor"/>
        </p:style>
        <p:txBody>
          <a:bodyPr lIns="119731" tIns="65308" rIns="119731" bIns="65308" anchor="ctr">
            <a:noAutofit/>
          </a:bodyPr>
          <a:lstStyle/>
          <a:p>
            <a:pPr>
              <a:lnSpc>
                <a:spcPct val="100000"/>
              </a:lnSpc>
            </a:pPr>
            <a:endParaRPr lang="en-GB" sz="2177" b="0" strike="noStrike" spc="-1">
              <a:solidFill>
                <a:srgbClr val="000000"/>
              </a:solidFill>
              <a:latin typeface="Comic Sans MS"/>
              <a:ea typeface="DejaVu Sans"/>
            </a:endParaRPr>
          </a:p>
        </p:txBody>
      </p:sp>
      <p:grpSp>
        <p:nvGrpSpPr>
          <p:cNvPr id="30" name="Group 29"/>
          <p:cNvGrpSpPr/>
          <p:nvPr/>
        </p:nvGrpSpPr>
        <p:grpSpPr>
          <a:xfrm>
            <a:off x="-438450" y="5943024"/>
            <a:ext cx="13124310" cy="1499035"/>
            <a:chOff x="-362520" y="4914000"/>
            <a:chExt cx="10851480" cy="1239480"/>
          </a:xfrm>
        </p:grpSpPr>
        <p:sp>
          <p:nvSpPr>
            <p:cNvPr id="31" name="Freeform: Shape 30"/>
            <p:cNvSpPr/>
            <p:nvPr/>
          </p:nvSpPr>
          <p:spPr>
            <a:xfrm flipH="1">
              <a:off x="9429120" y="4914000"/>
              <a:ext cx="699480" cy="699480"/>
            </a:xfrm>
            <a:custGeom>
              <a:avLst/>
              <a:gdLst>
                <a:gd name="textAreaLeft" fmla="*/ 1440 w 699480"/>
                <a:gd name="textAreaRight" fmla="*/ 70380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99000" tIns="54000" rIns="99000" bIns="54000" anchor="ctr">
              <a:noAutofit/>
            </a:bodyPr>
            <a:lstStyle/>
            <a:p>
              <a:pPr>
                <a:lnSpc>
                  <a:spcPct val="100000"/>
                </a:lnSpc>
              </a:pPr>
              <a:endParaRPr lang="en-GB" sz="2177" b="0" strike="noStrike" spc="-1">
                <a:solidFill>
                  <a:srgbClr val="000000"/>
                </a:solidFill>
                <a:latin typeface="Comic Sans MS"/>
                <a:ea typeface="DejaVu Sans"/>
              </a:endParaRPr>
            </a:p>
          </p:txBody>
        </p:sp>
        <p:sp>
          <p:nvSpPr>
            <p:cNvPr id="32" name="Freeform: Shape 31"/>
            <p:cNvSpPr/>
            <p:nvPr/>
          </p:nvSpPr>
          <p:spPr>
            <a:xfrm flipH="1">
              <a:off x="9789120" y="5454000"/>
              <a:ext cx="699480" cy="699480"/>
            </a:xfrm>
            <a:custGeom>
              <a:avLst/>
              <a:gdLst>
                <a:gd name="textAreaLeft" fmla="*/ 1440 w 699480"/>
                <a:gd name="textAreaRight" fmla="*/ 70380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99000" tIns="54000" rIns="99000" bIns="54000" anchor="ctr">
              <a:noAutofit/>
            </a:bodyPr>
            <a:lstStyle/>
            <a:p>
              <a:pPr>
                <a:lnSpc>
                  <a:spcPct val="100000"/>
                </a:lnSpc>
              </a:pPr>
              <a:endParaRPr lang="en-GB" sz="2177" b="0" strike="noStrike" spc="-1">
                <a:solidFill>
                  <a:srgbClr val="000000"/>
                </a:solidFill>
                <a:latin typeface="Comic Sans MS"/>
                <a:ea typeface="DejaVu Sans"/>
              </a:endParaRPr>
            </a:p>
          </p:txBody>
        </p:sp>
        <p:sp>
          <p:nvSpPr>
            <p:cNvPr id="33" name="Freeform: Shape 32"/>
            <p:cNvSpPr/>
            <p:nvPr/>
          </p:nvSpPr>
          <p:spPr>
            <a:xfrm flipH="1">
              <a:off x="8025120" y="4914000"/>
              <a:ext cx="699480" cy="699480"/>
            </a:xfrm>
            <a:custGeom>
              <a:avLst/>
              <a:gdLst>
                <a:gd name="textAreaLeft" fmla="*/ 1440 w 699480"/>
                <a:gd name="textAreaRight" fmla="*/ 70380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99000" tIns="54000" rIns="99000" bIns="54000" anchor="ctr">
              <a:noAutofit/>
            </a:bodyPr>
            <a:lstStyle/>
            <a:p>
              <a:pPr>
                <a:lnSpc>
                  <a:spcPct val="100000"/>
                </a:lnSpc>
              </a:pPr>
              <a:endParaRPr lang="en-GB" sz="2177" b="0" strike="noStrike" spc="-1">
                <a:solidFill>
                  <a:srgbClr val="000000"/>
                </a:solidFill>
                <a:latin typeface="Comic Sans MS"/>
                <a:ea typeface="DejaVu Sans"/>
              </a:endParaRPr>
            </a:p>
          </p:txBody>
        </p:sp>
        <p:sp>
          <p:nvSpPr>
            <p:cNvPr id="34" name="Freeform: Shape 33"/>
            <p:cNvSpPr/>
            <p:nvPr/>
          </p:nvSpPr>
          <p:spPr>
            <a:xfrm flipH="1">
              <a:off x="8727120" y="4914000"/>
              <a:ext cx="699480" cy="699480"/>
            </a:xfrm>
            <a:custGeom>
              <a:avLst/>
              <a:gdLst>
                <a:gd name="textAreaLeft" fmla="*/ 1440 w 699480"/>
                <a:gd name="textAreaRight" fmla="*/ 70380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DE59"/>
            </a:solidFill>
            <a:ln w="36000">
              <a:solidFill>
                <a:srgbClr val="FFDE59"/>
              </a:solidFill>
              <a:round/>
            </a:ln>
          </p:spPr>
          <p:style>
            <a:lnRef idx="0">
              <a:scrgbClr r="0" g="0" b="0"/>
            </a:lnRef>
            <a:fillRef idx="0">
              <a:scrgbClr r="0" g="0" b="0"/>
            </a:fillRef>
            <a:effectRef idx="0">
              <a:scrgbClr r="0" g="0" b="0"/>
            </a:effectRef>
            <a:fontRef idx="minor"/>
          </p:style>
          <p:txBody>
            <a:bodyPr lIns="99000" tIns="54000" rIns="99000" bIns="54000" anchor="ctr">
              <a:noAutofit/>
            </a:bodyPr>
            <a:lstStyle/>
            <a:p>
              <a:pPr>
                <a:lnSpc>
                  <a:spcPct val="100000"/>
                </a:lnSpc>
              </a:pPr>
              <a:endParaRPr lang="en-GB" sz="2177" b="0" strike="noStrike" spc="-1">
                <a:solidFill>
                  <a:srgbClr val="000000"/>
                </a:solidFill>
                <a:latin typeface="Comic Sans MS"/>
                <a:ea typeface="DejaVu Sans"/>
              </a:endParaRPr>
            </a:p>
          </p:txBody>
        </p:sp>
        <p:sp>
          <p:nvSpPr>
            <p:cNvPr id="35" name="Freeform: Shape 34"/>
            <p:cNvSpPr/>
            <p:nvPr/>
          </p:nvSpPr>
          <p:spPr>
            <a:xfrm flipH="1">
              <a:off x="8385120" y="5454000"/>
              <a:ext cx="699480" cy="699480"/>
            </a:xfrm>
            <a:custGeom>
              <a:avLst/>
              <a:gdLst>
                <a:gd name="textAreaLeft" fmla="*/ 1440 w 699480"/>
                <a:gd name="textAreaRight" fmla="*/ 70380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99000" tIns="54000" rIns="99000" bIns="54000" anchor="ctr">
              <a:noAutofit/>
            </a:bodyPr>
            <a:lstStyle/>
            <a:p>
              <a:pPr>
                <a:lnSpc>
                  <a:spcPct val="100000"/>
                </a:lnSpc>
              </a:pPr>
              <a:endParaRPr lang="en-GB" sz="2177" b="0" strike="noStrike" spc="-1">
                <a:solidFill>
                  <a:srgbClr val="000000"/>
                </a:solidFill>
                <a:latin typeface="Comic Sans MS"/>
                <a:ea typeface="DejaVu Sans"/>
              </a:endParaRPr>
            </a:p>
          </p:txBody>
        </p:sp>
        <p:sp>
          <p:nvSpPr>
            <p:cNvPr id="36" name="Freeform: Shape 35"/>
            <p:cNvSpPr/>
            <p:nvPr/>
          </p:nvSpPr>
          <p:spPr>
            <a:xfrm flipH="1">
              <a:off x="6981120" y="5454000"/>
              <a:ext cx="699480" cy="699480"/>
            </a:xfrm>
            <a:custGeom>
              <a:avLst/>
              <a:gdLst>
                <a:gd name="textAreaLeft" fmla="*/ 1440 w 699480"/>
                <a:gd name="textAreaRight" fmla="*/ 70380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99000" tIns="54000" rIns="99000" bIns="54000" anchor="ctr">
              <a:noAutofit/>
            </a:bodyPr>
            <a:lstStyle/>
            <a:p>
              <a:pPr>
                <a:lnSpc>
                  <a:spcPct val="100000"/>
                </a:lnSpc>
              </a:pPr>
              <a:endParaRPr lang="en-GB" sz="2177" b="0" strike="noStrike" spc="-1">
                <a:solidFill>
                  <a:srgbClr val="000000"/>
                </a:solidFill>
                <a:latin typeface="Comic Sans MS"/>
                <a:ea typeface="DejaVu Sans"/>
              </a:endParaRPr>
            </a:p>
          </p:txBody>
        </p:sp>
        <p:sp>
          <p:nvSpPr>
            <p:cNvPr id="37" name="Freeform: Shape 36"/>
            <p:cNvSpPr/>
            <p:nvPr/>
          </p:nvSpPr>
          <p:spPr>
            <a:xfrm flipH="1">
              <a:off x="7683120" y="5454000"/>
              <a:ext cx="699480" cy="699480"/>
            </a:xfrm>
            <a:custGeom>
              <a:avLst/>
              <a:gdLst>
                <a:gd name="textAreaLeft" fmla="*/ 1440 w 699480"/>
                <a:gd name="textAreaRight" fmla="*/ 70380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99000" tIns="54000" rIns="99000" bIns="54000" anchor="ctr">
              <a:noAutofit/>
            </a:bodyPr>
            <a:lstStyle/>
            <a:p>
              <a:pPr>
                <a:lnSpc>
                  <a:spcPct val="100000"/>
                </a:lnSpc>
              </a:pPr>
              <a:endParaRPr lang="en-GB" sz="2177" b="0" strike="noStrike" spc="-1">
                <a:solidFill>
                  <a:srgbClr val="000000"/>
                </a:solidFill>
                <a:latin typeface="Comic Sans MS"/>
                <a:ea typeface="DejaVu Sans"/>
              </a:endParaRPr>
            </a:p>
          </p:txBody>
        </p:sp>
        <p:sp>
          <p:nvSpPr>
            <p:cNvPr id="38" name="Freeform: Shape 37"/>
            <p:cNvSpPr/>
            <p:nvPr/>
          </p:nvSpPr>
          <p:spPr>
            <a:xfrm flipH="1">
              <a:off x="6621120" y="4914000"/>
              <a:ext cx="699480" cy="699480"/>
            </a:xfrm>
            <a:custGeom>
              <a:avLst/>
              <a:gdLst>
                <a:gd name="textAreaLeft" fmla="*/ 1440 w 699480"/>
                <a:gd name="textAreaRight" fmla="*/ 70380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99000" tIns="54000" rIns="99000" bIns="54000" anchor="ctr">
              <a:noAutofit/>
            </a:bodyPr>
            <a:lstStyle/>
            <a:p>
              <a:pPr>
                <a:lnSpc>
                  <a:spcPct val="100000"/>
                </a:lnSpc>
              </a:pPr>
              <a:endParaRPr lang="en-GB" sz="2177" b="0" strike="noStrike" spc="-1">
                <a:solidFill>
                  <a:srgbClr val="000000"/>
                </a:solidFill>
                <a:latin typeface="Comic Sans MS"/>
                <a:ea typeface="DejaVu Sans"/>
              </a:endParaRPr>
            </a:p>
          </p:txBody>
        </p:sp>
        <p:sp>
          <p:nvSpPr>
            <p:cNvPr id="39" name="Freeform: Shape 38"/>
            <p:cNvSpPr/>
            <p:nvPr/>
          </p:nvSpPr>
          <p:spPr>
            <a:xfrm flipH="1">
              <a:off x="7323120" y="4914000"/>
              <a:ext cx="699480" cy="699480"/>
            </a:xfrm>
            <a:custGeom>
              <a:avLst/>
              <a:gdLst>
                <a:gd name="textAreaLeft" fmla="*/ 1440 w 699480"/>
                <a:gd name="textAreaRight" fmla="*/ 70380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99000" tIns="54000" rIns="99000" bIns="54000" anchor="ctr">
              <a:noAutofit/>
            </a:bodyPr>
            <a:lstStyle/>
            <a:p>
              <a:pPr>
                <a:lnSpc>
                  <a:spcPct val="100000"/>
                </a:lnSpc>
              </a:pPr>
              <a:endParaRPr lang="en-GB" sz="2177" b="0" strike="noStrike" spc="-1">
                <a:solidFill>
                  <a:srgbClr val="000000"/>
                </a:solidFill>
                <a:latin typeface="Comic Sans MS"/>
                <a:ea typeface="DejaVu Sans"/>
              </a:endParaRPr>
            </a:p>
          </p:txBody>
        </p:sp>
        <p:sp>
          <p:nvSpPr>
            <p:cNvPr id="40" name="Freeform: Shape 39"/>
            <p:cNvSpPr/>
            <p:nvPr/>
          </p:nvSpPr>
          <p:spPr>
            <a:xfrm flipH="1">
              <a:off x="5919120" y="4914000"/>
              <a:ext cx="699480" cy="699480"/>
            </a:xfrm>
            <a:custGeom>
              <a:avLst/>
              <a:gdLst>
                <a:gd name="textAreaLeft" fmla="*/ 1440 w 699480"/>
                <a:gd name="textAreaRight" fmla="*/ 70380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99000" tIns="54000" rIns="99000" bIns="54000" anchor="ctr">
              <a:noAutofit/>
            </a:bodyPr>
            <a:lstStyle/>
            <a:p>
              <a:pPr>
                <a:lnSpc>
                  <a:spcPct val="100000"/>
                </a:lnSpc>
              </a:pPr>
              <a:endParaRPr lang="en-GB" sz="2177" b="0" strike="noStrike" spc="-1">
                <a:solidFill>
                  <a:srgbClr val="000000"/>
                </a:solidFill>
                <a:latin typeface="Comic Sans MS"/>
                <a:ea typeface="DejaVu Sans"/>
              </a:endParaRPr>
            </a:p>
          </p:txBody>
        </p:sp>
        <p:sp>
          <p:nvSpPr>
            <p:cNvPr id="41" name="Freeform: Shape 40"/>
            <p:cNvSpPr/>
            <p:nvPr/>
          </p:nvSpPr>
          <p:spPr>
            <a:xfrm flipH="1">
              <a:off x="6279120" y="5454000"/>
              <a:ext cx="699480" cy="699480"/>
            </a:xfrm>
            <a:custGeom>
              <a:avLst/>
              <a:gdLst>
                <a:gd name="textAreaLeft" fmla="*/ 1440 w 699480"/>
                <a:gd name="textAreaRight" fmla="*/ 70380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99000" tIns="54000" rIns="99000" bIns="54000" anchor="ctr">
              <a:noAutofit/>
            </a:bodyPr>
            <a:lstStyle/>
            <a:p>
              <a:pPr>
                <a:lnSpc>
                  <a:spcPct val="100000"/>
                </a:lnSpc>
              </a:pPr>
              <a:endParaRPr lang="en-GB" sz="2177" b="0" strike="noStrike" spc="-1">
                <a:solidFill>
                  <a:srgbClr val="000000"/>
                </a:solidFill>
                <a:latin typeface="Comic Sans MS"/>
                <a:ea typeface="DejaVu Sans"/>
              </a:endParaRPr>
            </a:p>
          </p:txBody>
        </p:sp>
        <p:sp>
          <p:nvSpPr>
            <p:cNvPr id="42" name="Freeform: Shape 41"/>
            <p:cNvSpPr/>
            <p:nvPr/>
          </p:nvSpPr>
          <p:spPr>
            <a:xfrm flipH="1">
              <a:off x="5235120" y="4914000"/>
              <a:ext cx="699480" cy="699480"/>
            </a:xfrm>
            <a:custGeom>
              <a:avLst/>
              <a:gdLst>
                <a:gd name="textAreaLeft" fmla="*/ 1440 w 699480"/>
                <a:gd name="textAreaRight" fmla="*/ 70380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99000" tIns="54000" rIns="99000" bIns="54000" anchor="ctr">
              <a:noAutofit/>
            </a:bodyPr>
            <a:lstStyle/>
            <a:p>
              <a:pPr>
                <a:lnSpc>
                  <a:spcPct val="100000"/>
                </a:lnSpc>
              </a:pPr>
              <a:endParaRPr lang="en-GB" sz="2177" b="0" strike="noStrike" spc="-1">
                <a:solidFill>
                  <a:srgbClr val="000000"/>
                </a:solidFill>
                <a:latin typeface="Comic Sans MS"/>
                <a:ea typeface="DejaVu Sans"/>
              </a:endParaRPr>
            </a:p>
          </p:txBody>
        </p:sp>
        <p:sp>
          <p:nvSpPr>
            <p:cNvPr id="43" name="Freeform: Shape 42"/>
            <p:cNvSpPr/>
            <p:nvPr/>
          </p:nvSpPr>
          <p:spPr>
            <a:xfrm flipH="1">
              <a:off x="4875120" y="5454000"/>
              <a:ext cx="699480" cy="699480"/>
            </a:xfrm>
            <a:custGeom>
              <a:avLst/>
              <a:gdLst>
                <a:gd name="textAreaLeft" fmla="*/ 1440 w 699480"/>
                <a:gd name="textAreaRight" fmla="*/ 70380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99000" tIns="54000" rIns="99000" bIns="54000" anchor="ctr">
              <a:noAutofit/>
            </a:bodyPr>
            <a:lstStyle/>
            <a:p>
              <a:pPr>
                <a:lnSpc>
                  <a:spcPct val="100000"/>
                </a:lnSpc>
              </a:pPr>
              <a:endParaRPr lang="en-GB" sz="2177" b="0" strike="noStrike" spc="-1">
                <a:solidFill>
                  <a:srgbClr val="000000"/>
                </a:solidFill>
                <a:latin typeface="Comic Sans MS"/>
                <a:ea typeface="DejaVu Sans"/>
              </a:endParaRPr>
            </a:p>
          </p:txBody>
        </p:sp>
        <p:sp>
          <p:nvSpPr>
            <p:cNvPr id="44" name="Freeform: Shape 43"/>
            <p:cNvSpPr/>
            <p:nvPr/>
          </p:nvSpPr>
          <p:spPr>
            <a:xfrm flipH="1">
              <a:off x="5577120" y="5454000"/>
              <a:ext cx="699480" cy="699480"/>
            </a:xfrm>
            <a:custGeom>
              <a:avLst/>
              <a:gdLst>
                <a:gd name="textAreaLeft" fmla="*/ 1440 w 699480"/>
                <a:gd name="textAreaRight" fmla="*/ 70380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99000" tIns="54000" rIns="99000" bIns="54000" anchor="ctr">
              <a:noAutofit/>
            </a:bodyPr>
            <a:lstStyle/>
            <a:p>
              <a:pPr>
                <a:lnSpc>
                  <a:spcPct val="100000"/>
                </a:lnSpc>
              </a:pPr>
              <a:endParaRPr lang="en-GB" sz="2177" b="0" strike="noStrike" spc="-1">
                <a:solidFill>
                  <a:srgbClr val="000000"/>
                </a:solidFill>
                <a:latin typeface="Comic Sans MS"/>
                <a:ea typeface="DejaVu Sans"/>
              </a:endParaRPr>
            </a:p>
          </p:txBody>
        </p:sp>
        <p:sp>
          <p:nvSpPr>
            <p:cNvPr id="45" name="Freeform: Shape 44"/>
            <p:cNvSpPr/>
            <p:nvPr/>
          </p:nvSpPr>
          <p:spPr>
            <a:xfrm flipH="1">
              <a:off x="3849120" y="4914000"/>
              <a:ext cx="699480" cy="699480"/>
            </a:xfrm>
            <a:custGeom>
              <a:avLst/>
              <a:gdLst>
                <a:gd name="textAreaLeft" fmla="*/ 1440 w 699480"/>
                <a:gd name="textAreaRight" fmla="*/ 70380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99000" tIns="54000" rIns="99000" bIns="54000" anchor="ctr">
              <a:noAutofit/>
            </a:bodyPr>
            <a:lstStyle/>
            <a:p>
              <a:pPr>
                <a:lnSpc>
                  <a:spcPct val="100000"/>
                </a:lnSpc>
              </a:pPr>
              <a:endParaRPr lang="en-GB" sz="2177" b="0" strike="noStrike" spc="-1">
                <a:solidFill>
                  <a:srgbClr val="000000"/>
                </a:solidFill>
                <a:latin typeface="Comic Sans MS"/>
                <a:ea typeface="DejaVu Sans"/>
              </a:endParaRPr>
            </a:p>
          </p:txBody>
        </p:sp>
        <p:sp>
          <p:nvSpPr>
            <p:cNvPr id="46" name="Freeform: Shape 45"/>
            <p:cNvSpPr/>
            <p:nvPr/>
          </p:nvSpPr>
          <p:spPr>
            <a:xfrm flipH="1">
              <a:off x="4533120" y="4914000"/>
              <a:ext cx="699480" cy="699480"/>
            </a:xfrm>
            <a:custGeom>
              <a:avLst/>
              <a:gdLst>
                <a:gd name="textAreaLeft" fmla="*/ 1440 w 699480"/>
                <a:gd name="textAreaRight" fmla="*/ 70380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99000" tIns="54000" rIns="99000" bIns="54000" anchor="ctr">
              <a:noAutofit/>
            </a:bodyPr>
            <a:lstStyle/>
            <a:p>
              <a:pPr>
                <a:lnSpc>
                  <a:spcPct val="100000"/>
                </a:lnSpc>
              </a:pPr>
              <a:endParaRPr lang="en-GB" sz="2177" b="0" strike="noStrike" spc="-1">
                <a:solidFill>
                  <a:srgbClr val="000000"/>
                </a:solidFill>
                <a:latin typeface="Comic Sans MS"/>
                <a:ea typeface="DejaVu Sans"/>
              </a:endParaRPr>
            </a:p>
          </p:txBody>
        </p:sp>
        <p:sp>
          <p:nvSpPr>
            <p:cNvPr id="47" name="Freeform: Shape 46"/>
            <p:cNvSpPr/>
            <p:nvPr/>
          </p:nvSpPr>
          <p:spPr>
            <a:xfrm flipH="1">
              <a:off x="4173120" y="5454000"/>
              <a:ext cx="699480" cy="699480"/>
            </a:xfrm>
            <a:custGeom>
              <a:avLst/>
              <a:gdLst>
                <a:gd name="textAreaLeft" fmla="*/ 1440 w 699480"/>
                <a:gd name="textAreaRight" fmla="*/ 70380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99000" tIns="54000" rIns="99000" bIns="54000" anchor="ctr">
              <a:noAutofit/>
            </a:bodyPr>
            <a:lstStyle/>
            <a:p>
              <a:pPr>
                <a:lnSpc>
                  <a:spcPct val="100000"/>
                </a:lnSpc>
              </a:pPr>
              <a:endParaRPr lang="en-GB" sz="2177" b="0" strike="noStrike" spc="-1">
                <a:solidFill>
                  <a:srgbClr val="000000"/>
                </a:solidFill>
                <a:latin typeface="Comic Sans MS"/>
                <a:ea typeface="DejaVu Sans"/>
              </a:endParaRPr>
            </a:p>
          </p:txBody>
        </p:sp>
        <p:sp>
          <p:nvSpPr>
            <p:cNvPr id="48" name="Freeform: Shape 47"/>
            <p:cNvSpPr/>
            <p:nvPr/>
          </p:nvSpPr>
          <p:spPr>
            <a:xfrm flipH="1">
              <a:off x="2769120" y="5454000"/>
              <a:ext cx="699480" cy="699480"/>
            </a:xfrm>
            <a:custGeom>
              <a:avLst/>
              <a:gdLst>
                <a:gd name="textAreaLeft" fmla="*/ 1440 w 699480"/>
                <a:gd name="textAreaRight" fmla="*/ 70380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99000" tIns="54000" rIns="99000" bIns="54000" anchor="ctr">
              <a:noAutofit/>
            </a:bodyPr>
            <a:lstStyle/>
            <a:p>
              <a:pPr>
                <a:lnSpc>
                  <a:spcPct val="100000"/>
                </a:lnSpc>
              </a:pPr>
              <a:endParaRPr lang="en-GB" sz="2177" b="0" strike="noStrike" spc="-1">
                <a:solidFill>
                  <a:srgbClr val="000000"/>
                </a:solidFill>
                <a:latin typeface="Comic Sans MS"/>
                <a:ea typeface="DejaVu Sans"/>
              </a:endParaRPr>
            </a:p>
          </p:txBody>
        </p:sp>
        <p:sp>
          <p:nvSpPr>
            <p:cNvPr id="49" name="Freeform: Shape 48"/>
            <p:cNvSpPr/>
            <p:nvPr/>
          </p:nvSpPr>
          <p:spPr>
            <a:xfrm flipH="1">
              <a:off x="3471120" y="5454000"/>
              <a:ext cx="699480" cy="699480"/>
            </a:xfrm>
            <a:custGeom>
              <a:avLst/>
              <a:gdLst>
                <a:gd name="textAreaLeft" fmla="*/ 1440 w 699480"/>
                <a:gd name="textAreaRight" fmla="*/ 70380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99000" tIns="54000" rIns="99000" bIns="54000" anchor="ctr">
              <a:noAutofit/>
            </a:bodyPr>
            <a:lstStyle/>
            <a:p>
              <a:pPr>
                <a:lnSpc>
                  <a:spcPct val="100000"/>
                </a:lnSpc>
              </a:pPr>
              <a:endParaRPr lang="en-GB" sz="2177" b="0" strike="noStrike" spc="-1">
                <a:solidFill>
                  <a:srgbClr val="000000"/>
                </a:solidFill>
                <a:latin typeface="Comic Sans MS"/>
                <a:ea typeface="DejaVu Sans"/>
              </a:endParaRPr>
            </a:p>
          </p:txBody>
        </p:sp>
        <p:sp>
          <p:nvSpPr>
            <p:cNvPr id="50" name="Freeform: Shape 49"/>
            <p:cNvSpPr/>
            <p:nvPr/>
          </p:nvSpPr>
          <p:spPr>
            <a:xfrm flipH="1">
              <a:off x="2445120" y="4914000"/>
              <a:ext cx="699480" cy="699480"/>
            </a:xfrm>
            <a:custGeom>
              <a:avLst/>
              <a:gdLst>
                <a:gd name="textAreaLeft" fmla="*/ 1440 w 699480"/>
                <a:gd name="textAreaRight" fmla="*/ 70380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99000" tIns="54000" rIns="99000" bIns="54000" anchor="ctr">
              <a:noAutofit/>
            </a:bodyPr>
            <a:lstStyle/>
            <a:p>
              <a:pPr>
                <a:lnSpc>
                  <a:spcPct val="100000"/>
                </a:lnSpc>
              </a:pPr>
              <a:endParaRPr lang="en-GB" sz="2177" b="0" strike="noStrike" spc="-1">
                <a:solidFill>
                  <a:srgbClr val="000000"/>
                </a:solidFill>
                <a:latin typeface="Comic Sans MS"/>
                <a:ea typeface="DejaVu Sans"/>
              </a:endParaRPr>
            </a:p>
          </p:txBody>
        </p:sp>
        <p:sp>
          <p:nvSpPr>
            <p:cNvPr id="51" name="Freeform: Shape 50"/>
            <p:cNvSpPr/>
            <p:nvPr/>
          </p:nvSpPr>
          <p:spPr>
            <a:xfrm flipH="1">
              <a:off x="3147120" y="4914000"/>
              <a:ext cx="699480" cy="699480"/>
            </a:xfrm>
            <a:custGeom>
              <a:avLst/>
              <a:gdLst>
                <a:gd name="textAreaLeft" fmla="*/ 1440 w 699480"/>
                <a:gd name="textAreaRight" fmla="*/ 70380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99000" tIns="54000" rIns="99000" bIns="54000" anchor="ctr">
              <a:noAutofit/>
            </a:bodyPr>
            <a:lstStyle/>
            <a:p>
              <a:pPr>
                <a:lnSpc>
                  <a:spcPct val="100000"/>
                </a:lnSpc>
              </a:pPr>
              <a:endParaRPr lang="en-GB" sz="2177" b="0" strike="noStrike" spc="-1">
                <a:solidFill>
                  <a:srgbClr val="000000"/>
                </a:solidFill>
                <a:latin typeface="Comic Sans MS"/>
                <a:ea typeface="DejaVu Sans"/>
              </a:endParaRPr>
            </a:p>
          </p:txBody>
        </p:sp>
        <p:sp>
          <p:nvSpPr>
            <p:cNvPr id="52" name="Freeform: Shape 51"/>
            <p:cNvSpPr/>
            <p:nvPr/>
          </p:nvSpPr>
          <p:spPr>
            <a:xfrm flipH="1">
              <a:off x="1743120" y="4914000"/>
              <a:ext cx="699480" cy="699480"/>
            </a:xfrm>
            <a:custGeom>
              <a:avLst/>
              <a:gdLst>
                <a:gd name="textAreaLeft" fmla="*/ 1440 w 699480"/>
                <a:gd name="textAreaRight" fmla="*/ 70380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99000" tIns="54000" rIns="99000" bIns="54000" anchor="ctr">
              <a:noAutofit/>
            </a:bodyPr>
            <a:lstStyle/>
            <a:p>
              <a:pPr>
                <a:lnSpc>
                  <a:spcPct val="100000"/>
                </a:lnSpc>
              </a:pPr>
              <a:endParaRPr lang="en-GB" sz="2177" b="0" strike="noStrike" spc="-1">
                <a:solidFill>
                  <a:srgbClr val="000000"/>
                </a:solidFill>
                <a:latin typeface="Comic Sans MS"/>
                <a:ea typeface="DejaVu Sans"/>
              </a:endParaRPr>
            </a:p>
          </p:txBody>
        </p:sp>
        <p:sp>
          <p:nvSpPr>
            <p:cNvPr id="53" name="Freeform: Shape 52"/>
            <p:cNvSpPr/>
            <p:nvPr/>
          </p:nvSpPr>
          <p:spPr>
            <a:xfrm flipH="1">
              <a:off x="2067120" y="5454000"/>
              <a:ext cx="699480" cy="699480"/>
            </a:xfrm>
            <a:custGeom>
              <a:avLst/>
              <a:gdLst>
                <a:gd name="textAreaLeft" fmla="*/ 1440 w 699480"/>
                <a:gd name="textAreaRight" fmla="*/ 70380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99000" tIns="54000" rIns="99000" bIns="54000" anchor="ctr">
              <a:noAutofit/>
            </a:bodyPr>
            <a:lstStyle/>
            <a:p>
              <a:pPr>
                <a:lnSpc>
                  <a:spcPct val="100000"/>
                </a:lnSpc>
              </a:pPr>
              <a:endParaRPr lang="en-GB" sz="2177" b="0" strike="noStrike" spc="-1">
                <a:solidFill>
                  <a:srgbClr val="000000"/>
                </a:solidFill>
                <a:latin typeface="Comic Sans MS"/>
                <a:ea typeface="DejaVu Sans"/>
              </a:endParaRPr>
            </a:p>
          </p:txBody>
        </p:sp>
        <p:sp>
          <p:nvSpPr>
            <p:cNvPr id="54" name="Freeform: Shape 53"/>
            <p:cNvSpPr/>
            <p:nvPr/>
          </p:nvSpPr>
          <p:spPr>
            <a:xfrm flipH="1">
              <a:off x="1041120" y="4914000"/>
              <a:ext cx="699480" cy="699480"/>
            </a:xfrm>
            <a:custGeom>
              <a:avLst/>
              <a:gdLst>
                <a:gd name="textAreaLeft" fmla="*/ 1440 w 699480"/>
                <a:gd name="textAreaRight" fmla="*/ 70380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99000" tIns="54000" rIns="99000" bIns="54000" anchor="ctr">
              <a:noAutofit/>
            </a:bodyPr>
            <a:lstStyle/>
            <a:p>
              <a:pPr>
                <a:lnSpc>
                  <a:spcPct val="100000"/>
                </a:lnSpc>
              </a:pPr>
              <a:endParaRPr lang="en-GB" sz="2177" b="0" strike="noStrike" spc="-1">
                <a:solidFill>
                  <a:srgbClr val="000000"/>
                </a:solidFill>
                <a:latin typeface="Comic Sans MS"/>
                <a:ea typeface="DejaVu Sans"/>
              </a:endParaRPr>
            </a:p>
          </p:txBody>
        </p:sp>
        <p:sp>
          <p:nvSpPr>
            <p:cNvPr id="55" name="Freeform: Shape 54"/>
            <p:cNvSpPr/>
            <p:nvPr/>
          </p:nvSpPr>
          <p:spPr>
            <a:xfrm flipH="1">
              <a:off x="1365120" y="5454000"/>
              <a:ext cx="699480" cy="699480"/>
            </a:xfrm>
            <a:custGeom>
              <a:avLst/>
              <a:gdLst>
                <a:gd name="textAreaLeft" fmla="*/ 1440 w 699480"/>
                <a:gd name="textAreaRight" fmla="*/ 70380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99000" tIns="54000" rIns="99000" bIns="54000" anchor="ctr">
              <a:noAutofit/>
            </a:bodyPr>
            <a:lstStyle/>
            <a:p>
              <a:pPr>
                <a:lnSpc>
                  <a:spcPct val="100000"/>
                </a:lnSpc>
              </a:pPr>
              <a:endParaRPr lang="en-GB" sz="2177" b="0" strike="noStrike" spc="-1">
                <a:solidFill>
                  <a:srgbClr val="000000"/>
                </a:solidFill>
                <a:latin typeface="Comic Sans MS"/>
                <a:ea typeface="DejaVu Sans"/>
              </a:endParaRPr>
            </a:p>
          </p:txBody>
        </p:sp>
        <p:sp>
          <p:nvSpPr>
            <p:cNvPr id="56" name="Freeform: Shape 55"/>
            <p:cNvSpPr/>
            <p:nvPr/>
          </p:nvSpPr>
          <p:spPr>
            <a:xfrm flipH="1">
              <a:off x="-38880" y="5454000"/>
              <a:ext cx="699480" cy="699480"/>
            </a:xfrm>
            <a:custGeom>
              <a:avLst/>
              <a:gdLst>
                <a:gd name="textAreaLeft" fmla="*/ 1440 w 699480"/>
                <a:gd name="textAreaRight" fmla="*/ 70380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99000" tIns="54000" rIns="99000" bIns="54000" anchor="ctr">
              <a:noAutofit/>
            </a:bodyPr>
            <a:lstStyle/>
            <a:p>
              <a:pPr>
                <a:lnSpc>
                  <a:spcPct val="100000"/>
                </a:lnSpc>
              </a:pPr>
              <a:endParaRPr lang="en-GB" sz="2177" b="0" strike="noStrike" spc="-1">
                <a:solidFill>
                  <a:srgbClr val="000000"/>
                </a:solidFill>
                <a:latin typeface="Comic Sans MS"/>
                <a:ea typeface="DejaVu Sans"/>
              </a:endParaRPr>
            </a:p>
          </p:txBody>
        </p:sp>
        <p:sp>
          <p:nvSpPr>
            <p:cNvPr id="57" name="Freeform: Shape 56"/>
            <p:cNvSpPr/>
            <p:nvPr/>
          </p:nvSpPr>
          <p:spPr>
            <a:xfrm flipH="1">
              <a:off x="663120" y="5454000"/>
              <a:ext cx="699480" cy="699480"/>
            </a:xfrm>
            <a:custGeom>
              <a:avLst/>
              <a:gdLst>
                <a:gd name="textAreaLeft" fmla="*/ 1440 w 699480"/>
                <a:gd name="textAreaRight" fmla="*/ 70380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99000" tIns="54000" rIns="99000" bIns="54000" anchor="ctr">
              <a:noAutofit/>
            </a:bodyPr>
            <a:lstStyle/>
            <a:p>
              <a:pPr>
                <a:lnSpc>
                  <a:spcPct val="100000"/>
                </a:lnSpc>
              </a:pPr>
              <a:endParaRPr lang="en-GB" sz="2177" b="0" strike="noStrike" spc="-1">
                <a:solidFill>
                  <a:srgbClr val="000000"/>
                </a:solidFill>
                <a:latin typeface="Comic Sans MS"/>
                <a:ea typeface="DejaVu Sans"/>
              </a:endParaRPr>
            </a:p>
          </p:txBody>
        </p:sp>
        <p:sp>
          <p:nvSpPr>
            <p:cNvPr id="58" name="Freeform: Shape 57"/>
            <p:cNvSpPr/>
            <p:nvPr/>
          </p:nvSpPr>
          <p:spPr>
            <a:xfrm flipH="1">
              <a:off x="-362880" y="4914000"/>
              <a:ext cx="699480" cy="699480"/>
            </a:xfrm>
            <a:custGeom>
              <a:avLst/>
              <a:gdLst>
                <a:gd name="textAreaLeft" fmla="*/ -1440 w 699480"/>
                <a:gd name="textAreaRight" fmla="*/ 70092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99000" tIns="54000" rIns="99000" bIns="54000" anchor="ctr">
              <a:noAutofit/>
            </a:bodyPr>
            <a:lstStyle/>
            <a:p>
              <a:pPr>
                <a:lnSpc>
                  <a:spcPct val="100000"/>
                </a:lnSpc>
              </a:pPr>
              <a:endParaRPr lang="en-GB" sz="2177" b="0" strike="noStrike" spc="-1">
                <a:solidFill>
                  <a:srgbClr val="000000"/>
                </a:solidFill>
                <a:latin typeface="Comic Sans MS"/>
                <a:ea typeface="DejaVu Sans"/>
              </a:endParaRPr>
            </a:p>
          </p:txBody>
        </p:sp>
        <p:sp>
          <p:nvSpPr>
            <p:cNvPr id="59" name="Freeform: Shape 58"/>
            <p:cNvSpPr/>
            <p:nvPr/>
          </p:nvSpPr>
          <p:spPr>
            <a:xfrm flipH="1">
              <a:off x="339120" y="4914000"/>
              <a:ext cx="699480" cy="699480"/>
            </a:xfrm>
            <a:custGeom>
              <a:avLst/>
              <a:gdLst>
                <a:gd name="textAreaLeft" fmla="*/ 1440 w 699480"/>
                <a:gd name="textAreaRight" fmla="*/ 70380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DE59"/>
            </a:solidFill>
            <a:ln w="36000">
              <a:solidFill>
                <a:srgbClr val="FFDE59"/>
              </a:solidFill>
              <a:round/>
            </a:ln>
          </p:spPr>
          <p:style>
            <a:lnRef idx="0">
              <a:scrgbClr r="0" g="0" b="0"/>
            </a:lnRef>
            <a:fillRef idx="0">
              <a:scrgbClr r="0" g="0" b="0"/>
            </a:fillRef>
            <a:effectRef idx="0">
              <a:scrgbClr r="0" g="0" b="0"/>
            </a:effectRef>
            <a:fontRef idx="minor"/>
          </p:style>
          <p:txBody>
            <a:bodyPr lIns="99000" tIns="54000" rIns="99000" bIns="54000" anchor="ctr">
              <a:noAutofit/>
            </a:bodyPr>
            <a:lstStyle/>
            <a:p>
              <a:pPr>
                <a:lnSpc>
                  <a:spcPct val="100000"/>
                </a:lnSpc>
              </a:pPr>
              <a:endParaRPr lang="en-GB" sz="2177" b="0" strike="noStrike" spc="-1">
                <a:solidFill>
                  <a:srgbClr val="000000"/>
                </a:solidFill>
                <a:latin typeface="Comic Sans MS"/>
                <a:ea typeface="DejaVu Sans"/>
              </a:endParaRPr>
            </a:p>
          </p:txBody>
        </p:sp>
        <p:sp>
          <p:nvSpPr>
            <p:cNvPr id="60" name="Freeform: Shape 59"/>
            <p:cNvSpPr/>
            <p:nvPr/>
          </p:nvSpPr>
          <p:spPr>
            <a:xfrm flipH="1">
              <a:off x="9087120" y="5454000"/>
              <a:ext cx="699480" cy="699480"/>
            </a:xfrm>
            <a:custGeom>
              <a:avLst/>
              <a:gdLst>
                <a:gd name="textAreaLeft" fmla="*/ 1440 w 699480"/>
                <a:gd name="textAreaRight" fmla="*/ 70380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99000" tIns="54000" rIns="99000" bIns="54000" anchor="ctr">
              <a:noAutofit/>
            </a:bodyPr>
            <a:lstStyle/>
            <a:p>
              <a:pPr>
                <a:lnSpc>
                  <a:spcPct val="100000"/>
                </a:lnSpc>
              </a:pPr>
              <a:endParaRPr lang="en-GB" sz="2177" b="0" strike="noStrike" spc="-1">
                <a:solidFill>
                  <a:srgbClr val="000000"/>
                </a:solidFill>
                <a:latin typeface="Comic Sans MS"/>
                <a:ea typeface="DejaVu Sans"/>
              </a:endParaRPr>
            </a:p>
          </p:txBody>
        </p:sp>
      </p:grpSp>
      <p:sp>
        <p:nvSpPr>
          <p:cNvPr id="61" name="Freeform: Shape 60"/>
          <p:cNvSpPr/>
          <p:nvPr/>
        </p:nvSpPr>
        <p:spPr>
          <a:xfrm>
            <a:off x="-500712" y="-630004"/>
            <a:ext cx="845985" cy="845956"/>
          </a:xfrm>
          <a:custGeom>
            <a:avLst/>
            <a:gdLst>
              <a:gd name="textAreaLeft" fmla="*/ 0 w 699480"/>
              <a:gd name="textAreaRight" fmla="*/ 70236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119731" tIns="65308" rIns="119731" bIns="65308" anchor="ctr">
            <a:noAutofit/>
          </a:bodyPr>
          <a:lstStyle/>
          <a:p>
            <a:pPr>
              <a:lnSpc>
                <a:spcPct val="100000"/>
              </a:lnSpc>
            </a:pPr>
            <a:endParaRPr lang="en-GB" sz="2177" b="0" strike="noStrike" spc="-1">
              <a:solidFill>
                <a:srgbClr val="000000"/>
              </a:solidFill>
              <a:latin typeface="Comic Sans MS"/>
              <a:ea typeface="DejaVu Sans"/>
            </a:endParaRPr>
          </a:p>
        </p:txBody>
      </p:sp>
      <p:sp>
        <p:nvSpPr>
          <p:cNvPr id="62" name="Freeform: Shape 61"/>
          <p:cNvSpPr/>
          <p:nvPr/>
        </p:nvSpPr>
        <p:spPr>
          <a:xfrm>
            <a:off x="1197354" y="-630004"/>
            <a:ext cx="845985" cy="845956"/>
          </a:xfrm>
          <a:custGeom>
            <a:avLst/>
            <a:gdLst>
              <a:gd name="textAreaLeft" fmla="*/ 0 w 699480"/>
              <a:gd name="textAreaRight" fmla="*/ 70236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119731" tIns="65308" rIns="119731" bIns="65308" anchor="ctr">
            <a:noAutofit/>
          </a:bodyPr>
          <a:lstStyle/>
          <a:p>
            <a:pPr>
              <a:lnSpc>
                <a:spcPct val="100000"/>
              </a:lnSpc>
            </a:pPr>
            <a:endParaRPr lang="en-GB" sz="2177" b="0" strike="noStrike" spc="-1">
              <a:solidFill>
                <a:srgbClr val="000000"/>
              </a:solidFill>
              <a:latin typeface="Comic Sans MS"/>
              <a:ea typeface="DejaVu Sans"/>
            </a:endParaRPr>
          </a:p>
        </p:txBody>
      </p:sp>
      <p:sp>
        <p:nvSpPr>
          <p:cNvPr id="63" name="Freeform: Shape 62"/>
          <p:cNvSpPr/>
          <p:nvPr/>
        </p:nvSpPr>
        <p:spPr>
          <a:xfrm>
            <a:off x="2895421" y="-630004"/>
            <a:ext cx="845985" cy="845956"/>
          </a:xfrm>
          <a:custGeom>
            <a:avLst/>
            <a:gdLst>
              <a:gd name="textAreaLeft" fmla="*/ 0 w 699480"/>
              <a:gd name="textAreaRight" fmla="*/ 70236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119731" tIns="65308" rIns="119731" bIns="65308" anchor="ctr">
            <a:noAutofit/>
          </a:bodyPr>
          <a:lstStyle/>
          <a:p>
            <a:pPr>
              <a:lnSpc>
                <a:spcPct val="100000"/>
              </a:lnSpc>
            </a:pPr>
            <a:endParaRPr lang="en-GB" sz="2177" b="0" strike="noStrike" spc="-1">
              <a:solidFill>
                <a:srgbClr val="000000"/>
              </a:solidFill>
              <a:latin typeface="Comic Sans MS"/>
              <a:ea typeface="DejaVu Sans"/>
            </a:endParaRPr>
          </a:p>
        </p:txBody>
      </p:sp>
      <p:sp>
        <p:nvSpPr>
          <p:cNvPr id="64" name="Freeform: Shape 63"/>
          <p:cNvSpPr/>
          <p:nvPr/>
        </p:nvSpPr>
        <p:spPr>
          <a:xfrm>
            <a:off x="2046388" y="-630004"/>
            <a:ext cx="845985" cy="845956"/>
          </a:xfrm>
          <a:custGeom>
            <a:avLst/>
            <a:gdLst>
              <a:gd name="textAreaLeft" fmla="*/ 0 w 699480"/>
              <a:gd name="textAreaRight" fmla="*/ 70236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119731" tIns="65308" rIns="119731" bIns="65308" anchor="ctr">
            <a:noAutofit/>
          </a:bodyPr>
          <a:lstStyle/>
          <a:p>
            <a:pPr>
              <a:lnSpc>
                <a:spcPct val="100000"/>
              </a:lnSpc>
            </a:pPr>
            <a:endParaRPr lang="en-GB" sz="2177" b="0" strike="noStrike" spc="-1">
              <a:solidFill>
                <a:srgbClr val="000000"/>
              </a:solidFill>
              <a:latin typeface="Comic Sans MS"/>
              <a:ea typeface="DejaVu Sans"/>
            </a:endParaRPr>
          </a:p>
        </p:txBody>
      </p:sp>
      <p:sp>
        <p:nvSpPr>
          <p:cNvPr id="65" name="Freeform: Shape 64"/>
          <p:cNvSpPr/>
          <p:nvPr/>
        </p:nvSpPr>
        <p:spPr>
          <a:xfrm>
            <a:off x="3744454" y="-630004"/>
            <a:ext cx="845985" cy="845956"/>
          </a:xfrm>
          <a:custGeom>
            <a:avLst/>
            <a:gdLst>
              <a:gd name="textAreaLeft" fmla="*/ 0 w 699480"/>
              <a:gd name="textAreaRight" fmla="*/ 70236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119731" tIns="65308" rIns="119731" bIns="65308" anchor="ctr">
            <a:noAutofit/>
          </a:bodyPr>
          <a:lstStyle/>
          <a:p>
            <a:pPr>
              <a:lnSpc>
                <a:spcPct val="100000"/>
              </a:lnSpc>
            </a:pPr>
            <a:endParaRPr lang="en-GB" sz="2177" b="0" strike="noStrike" spc="-1">
              <a:solidFill>
                <a:srgbClr val="000000"/>
              </a:solidFill>
              <a:latin typeface="Comic Sans MS"/>
              <a:ea typeface="DejaVu Sans"/>
            </a:endParaRPr>
          </a:p>
        </p:txBody>
      </p:sp>
      <p:sp>
        <p:nvSpPr>
          <p:cNvPr id="66" name="Freeform: Shape 65"/>
          <p:cNvSpPr/>
          <p:nvPr/>
        </p:nvSpPr>
        <p:spPr>
          <a:xfrm>
            <a:off x="5442520" y="-630004"/>
            <a:ext cx="845985" cy="845956"/>
          </a:xfrm>
          <a:custGeom>
            <a:avLst/>
            <a:gdLst>
              <a:gd name="textAreaLeft" fmla="*/ 0 w 699480"/>
              <a:gd name="textAreaRight" fmla="*/ 70236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119731" tIns="65308" rIns="119731" bIns="65308" anchor="ctr">
            <a:noAutofit/>
          </a:bodyPr>
          <a:lstStyle/>
          <a:p>
            <a:pPr>
              <a:lnSpc>
                <a:spcPct val="100000"/>
              </a:lnSpc>
            </a:pPr>
            <a:endParaRPr lang="en-GB" sz="2177" b="0" strike="noStrike" spc="-1">
              <a:solidFill>
                <a:srgbClr val="000000"/>
              </a:solidFill>
              <a:latin typeface="Comic Sans MS"/>
              <a:ea typeface="DejaVu Sans"/>
            </a:endParaRPr>
          </a:p>
        </p:txBody>
      </p:sp>
      <p:sp>
        <p:nvSpPr>
          <p:cNvPr id="67" name="Freeform: Shape 66"/>
          <p:cNvSpPr/>
          <p:nvPr/>
        </p:nvSpPr>
        <p:spPr>
          <a:xfrm>
            <a:off x="4593487" y="-630004"/>
            <a:ext cx="845985" cy="845956"/>
          </a:xfrm>
          <a:custGeom>
            <a:avLst/>
            <a:gdLst>
              <a:gd name="textAreaLeft" fmla="*/ 0 w 699480"/>
              <a:gd name="textAreaRight" fmla="*/ 70236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119731" tIns="65308" rIns="119731" bIns="65308" anchor="ctr">
            <a:noAutofit/>
          </a:bodyPr>
          <a:lstStyle/>
          <a:p>
            <a:pPr>
              <a:lnSpc>
                <a:spcPct val="100000"/>
              </a:lnSpc>
            </a:pPr>
            <a:endParaRPr lang="en-GB" sz="2177" b="0" strike="noStrike" spc="-1">
              <a:solidFill>
                <a:srgbClr val="000000"/>
              </a:solidFill>
              <a:latin typeface="Comic Sans MS"/>
              <a:ea typeface="DejaVu Sans"/>
            </a:endParaRPr>
          </a:p>
        </p:txBody>
      </p:sp>
      <p:sp>
        <p:nvSpPr>
          <p:cNvPr id="68" name="Freeform: Shape 67"/>
          <p:cNvSpPr/>
          <p:nvPr/>
        </p:nvSpPr>
        <p:spPr>
          <a:xfrm>
            <a:off x="6291553" y="-630004"/>
            <a:ext cx="845985" cy="845956"/>
          </a:xfrm>
          <a:custGeom>
            <a:avLst/>
            <a:gdLst>
              <a:gd name="textAreaLeft" fmla="*/ 0 w 699480"/>
              <a:gd name="textAreaRight" fmla="*/ 70236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119731" tIns="65308" rIns="119731" bIns="65308" anchor="ctr">
            <a:noAutofit/>
          </a:bodyPr>
          <a:lstStyle/>
          <a:p>
            <a:pPr>
              <a:lnSpc>
                <a:spcPct val="100000"/>
              </a:lnSpc>
            </a:pPr>
            <a:endParaRPr lang="en-GB" sz="2177" b="0" strike="noStrike" spc="-1">
              <a:solidFill>
                <a:srgbClr val="000000"/>
              </a:solidFill>
              <a:latin typeface="Comic Sans MS"/>
              <a:ea typeface="DejaVu Sans"/>
            </a:endParaRPr>
          </a:p>
        </p:txBody>
      </p:sp>
      <p:sp>
        <p:nvSpPr>
          <p:cNvPr id="69" name="Freeform: Shape 68"/>
          <p:cNvSpPr/>
          <p:nvPr/>
        </p:nvSpPr>
        <p:spPr>
          <a:xfrm>
            <a:off x="7989619" y="-630004"/>
            <a:ext cx="845985" cy="845956"/>
          </a:xfrm>
          <a:custGeom>
            <a:avLst/>
            <a:gdLst>
              <a:gd name="textAreaLeft" fmla="*/ 0 w 699480"/>
              <a:gd name="textAreaRight" fmla="*/ 70236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119731" tIns="65308" rIns="119731" bIns="65308" anchor="ctr">
            <a:noAutofit/>
          </a:bodyPr>
          <a:lstStyle/>
          <a:p>
            <a:pPr>
              <a:lnSpc>
                <a:spcPct val="100000"/>
              </a:lnSpc>
            </a:pPr>
            <a:endParaRPr lang="en-GB" sz="2177" b="0" strike="noStrike" spc="-1">
              <a:solidFill>
                <a:srgbClr val="000000"/>
              </a:solidFill>
              <a:latin typeface="Comic Sans MS"/>
              <a:ea typeface="DejaVu Sans"/>
            </a:endParaRPr>
          </a:p>
        </p:txBody>
      </p:sp>
      <p:sp>
        <p:nvSpPr>
          <p:cNvPr id="70" name="Freeform: Shape 69"/>
          <p:cNvSpPr/>
          <p:nvPr/>
        </p:nvSpPr>
        <p:spPr>
          <a:xfrm>
            <a:off x="7140586" y="-630004"/>
            <a:ext cx="845985" cy="845956"/>
          </a:xfrm>
          <a:custGeom>
            <a:avLst/>
            <a:gdLst>
              <a:gd name="textAreaLeft" fmla="*/ 0 w 699480"/>
              <a:gd name="textAreaRight" fmla="*/ 70236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119731" tIns="65308" rIns="119731" bIns="65308" anchor="ctr">
            <a:noAutofit/>
          </a:bodyPr>
          <a:lstStyle/>
          <a:p>
            <a:pPr>
              <a:lnSpc>
                <a:spcPct val="100000"/>
              </a:lnSpc>
            </a:pPr>
            <a:endParaRPr lang="en-GB" sz="2177" b="0" strike="noStrike" spc="-1">
              <a:solidFill>
                <a:srgbClr val="000000"/>
              </a:solidFill>
              <a:latin typeface="Comic Sans MS"/>
              <a:ea typeface="DejaVu Sans"/>
            </a:endParaRPr>
          </a:p>
        </p:txBody>
      </p:sp>
      <p:sp>
        <p:nvSpPr>
          <p:cNvPr id="71" name="Freeform: Shape 70"/>
          <p:cNvSpPr/>
          <p:nvPr/>
        </p:nvSpPr>
        <p:spPr>
          <a:xfrm>
            <a:off x="8838652" y="-630004"/>
            <a:ext cx="845985" cy="845956"/>
          </a:xfrm>
          <a:custGeom>
            <a:avLst/>
            <a:gdLst>
              <a:gd name="textAreaLeft" fmla="*/ 0 w 699480"/>
              <a:gd name="textAreaRight" fmla="*/ 70236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119731" tIns="65308" rIns="119731" bIns="65308" anchor="ctr">
            <a:noAutofit/>
          </a:bodyPr>
          <a:lstStyle/>
          <a:p>
            <a:pPr>
              <a:lnSpc>
                <a:spcPct val="100000"/>
              </a:lnSpc>
            </a:pPr>
            <a:endParaRPr lang="en-GB" sz="2177" b="0" strike="noStrike" spc="-1">
              <a:solidFill>
                <a:srgbClr val="000000"/>
              </a:solidFill>
              <a:latin typeface="Comic Sans MS"/>
              <a:ea typeface="DejaVu Sans"/>
            </a:endParaRPr>
          </a:p>
        </p:txBody>
      </p:sp>
      <p:sp>
        <p:nvSpPr>
          <p:cNvPr id="72" name="Freeform: Shape 71"/>
          <p:cNvSpPr/>
          <p:nvPr/>
        </p:nvSpPr>
        <p:spPr>
          <a:xfrm>
            <a:off x="9687685" y="-630004"/>
            <a:ext cx="845985" cy="845956"/>
          </a:xfrm>
          <a:custGeom>
            <a:avLst/>
            <a:gdLst>
              <a:gd name="textAreaLeft" fmla="*/ 0 w 699480"/>
              <a:gd name="textAreaRight" fmla="*/ 70236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119731" tIns="65308" rIns="119731" bIns="65308" anchor="ctr">
            <a:noAutofit/>
          </a:bodyPr>
          <a:lstStyle/>
          <a:p>
            <a:pPr>
              <a:lnSpc>
                <a:spcPct val="100000"/>
              </a:lnSpc>
            </a:pPr>
            <a:endParaRPr lang="en-GB" sz="2177" b="0" strike="noStrike" spc="-1">
              <a:solidFill>
                <a:srgbClr val="000000"/>
              </a:solidFill>
              <a:latin typeface="Comic Sans MS"/>
              <a:ea typeface="DejaVu Sans"/>
            </a:endParaRPr>
          </a:p>
        </p:txBody>
      </p:sp>
      <p:sp>
        <p:nvSpPr>
          <p:cNvPr id="73" name="Freeform: Shape 72"/>
          <p:cNvSpPr/>
          <p:nvPr/>
        </p:nvSpPr>
        <p:spPr>
          <a:xfrm>
            <a:off x="11385751" y="-630004"/>
            <a:ext cx="845985" cy="845956"/>
          </a:xfrm>
          <a:custGeom>
            <a:avLst/>
            <a:gdLst>
              <a:gd name="textAreaLeft" fmla="*/ 0 w 699480"/>
              <a:gd name="textAreaRight" fmla="*/ 70236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119731" tIns="65308" rIns="119731" bIns="65308" anchor="ctr">
            <a:noAutofit/>
          </a:bodyPr>
          <a:lstStyle/>
          <a:p>
            <a:pPr>
              <a:lnSpc>
                <a:spcPct val="100000"/>
              </a:lnSpc>
            </a:pPr>
            <a:endParaRPr lang="en-GB" sz="2177" b="0" strike="noStrike" spc="-1">
              <a:solidFill>
                <a:srgbClr val="000000"/>
              </a:solidFill>
              <a:latin typeface="Comic Sans MS"/>
              <a:ea typeface="DejaVu Sans"/>
            </a:endParaRPr>
          </a:p>
        </p:txBody>
      </p:sp>
      <p:sp>
        <p:nvSpPr>
          <p:cNvPr id="74" name="Freeform: Shape 73"/>
          <p:cNvSpPr/>
          <p:nvPr/>
        </p:nvSpPr>
        <p:spPr>
          <a:xfrm>
            <a:off x="10536718" y="-630004"/>
            <a:ext cx="845985" cy="845956"/>
          </a:xfrm>
          <a:custGeom>
            <a:avLst/>
            <a:gdLst>
              <a:gd name="textAreaLeft" fmla="*/ 0 w 699480"/>
              <a:gd name="textAreaRight" fmla="*/ 70236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119731" tIns="65308" rIns="119731" bIns="65308" anchor="ctr">
            <a:noAutofit/>
          </a:bodyPr>
          <a:lstStyle/>
          <a:p>
            <a:pPr>
              <a:lnSpc>
                <a:spcPct val="100000"/>
              </a:lnSpc>
            </a:pPr>
            <a:endParaRPr lang="en-GB" sz="2177" b="0" strike="noStrike" spc="-1">
              <a:solidFill>
                <a:srgbClr val="000000"/>
              </a:solidFill>
              <a:latin typeface="Comic Sans MS"/>
              <a:ea typeface="DejaVu Sans"/>
            </a:endParaRPr>
          </a:p>
        </p:txBody>
      </p:sp>
      <p:sp>
        <p:nvSpPr>
          <p:cNvPr id="75" name="Freeform: Shape 74"/>
          <p:cNvSpPr/>
          <p:nvPr/>
        </p:nvSpPr>
        <p:spPr>
          <a:xfrm>
            <a:off x="348321" y="-630004"/>
            <a:ext cx="845985" cy="845956"/>
          </a:xfrm>
          <a:custGeom>
            <a:avLst/>
            <a:gdLst>
              <a:gd name="textAreaLeft" fmla="*/ 0 w 699480"/>
              <a:gd name="textAreaRight" fmla="*/ 70236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a:solidFill>
              <a:srgbClr val="FFDE59"/>
            </a:solidFill>
            <a:round/>
          </a:ln>
        </p:spPr>
        <p:style>
          <a:lnRef idx="0">
            <a:scrgbClr r="0" g="0" b="0"/>
          </a:lnRef>
          <a:fillRef idx="0">
            <a:scrgbClr r="0" g="0" b="0"/>
          </a:fillRef>
          <a:effectRef idx="0">
            <a:scrgbClr r="0" g="0" b="0"/>
          </a:effectRef>
          <a:fontRef idx="minor"/>
        </p:style>
        <p:txBody>
          <a:bodyPr lIns="119731" tIns="65308" rIns="119731" bIns="65308" anchor="ctr">
            <a:noAutofit/>
          </a:bodyPr>
          <a:lstStyle/>
          <a:p>
            <a:pPr>
              <a:lnSpc>
                <a:spcPct val="100000"/>
              </a:lnSpc>
            </a:pPr>
            <a:endParaRPr lang="en-GB" sz="2177" b="0" strike="noStrike" spc="-1">
              <a:solidFill>
                <a:srgbClr val="000000"/>
              </a:solidFill>
              <a:latin typeface="Comic Sans MS"/>
              <a:ea typeface="DejaVu Sans"/>
            </a:endParaRPr>
          </a:p>
        </p:txBody>
      </p:sp>
      <p:sp>
        <p:nvSpPr>
          <p:cNvPr id="76" name="PlaceHolder 1"/>
          <p:cNvSpPr>
            <a:spLocks noGrp="1"/>
          </p:cNvSpPr>
          <p:nvPr>
            <p:ph type="title"/>
          </p:nvPr>
        </p:nvSpPr>
        <p:spPr>
          <a:xfrm>
            <a:off x="609562" y="273422"/>
            <a:ext cx="10972120" cy="1144631"/>
          </a:xfrm>
          <a:prstGeom prst="rect">
            <a:avLst/>
          </a:prstGeom>
          <a:noFill/>
          <a:ln w="0">
            <a:noFill/>
          </a:ln>
        </p:spPr>
        <p:txBody>
          <a:bodyPr lIns="0" tIns="0" rIns="0" bIns="0" anchor="ctr">
            <a:noAutofit/>
          </a:bodyPr>
          <a:lstStyle/>
          <a:p>
            <a:pPr indent="0" algn="ctr">
              <a:buNone/>
            </a:pPr>
            <a:r>
              <a:rPr lang="en-GB" sz="5321" b="0" strike="noStrike" spc="-1">
                <a:solidFill>
                  <a:srgbClr val="000000"/>
                </a:solidFill>
                <a:latin typeface="Arial"/>
              </a:rPr>
              <a:t>Click to edit the title text format</a:t>
            </a:r>
          </a:p>
        </p:txBody>
      </p:sp>
      <p:sp>
        <p:nvSpPr>
          <p:cNvPr id="77" name="PlaceHolder 2"/>
          <p:cNvSpPr>
            <a:spLocks noGrp="1"/>
          </p:cNvSpPr>
          <p:nvPr>
            <p:ph type="body"/>
          </p:nvPr>
        </p:nvSpPr>
        <p:spPr>
          <a:xfrm>
            <a:off x="609562" y="1604399"/>
            <a:ext cx="10972120" cy="3977254"/>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GB" sz="3870" b="0" strike="noStrike" spc="-1">
                <a:solidFill>
                  <a:srgbClr val="000000"/>
                </a:solidFill>
                <a:latin typeface="Arial"/>
              </a:rPr>
              <a:t>Click to edit the outline text format</a:t>
            </a:r>
          </a:p>
          <a:p>
            <a:pPr marL="1044922" lvl="1" indent="-391846">
              <a:spcBef>
                <a:spcPts val="1371"/>
              </a:spcBef>
              <a:buClr>
                <a:srgbClr val="000000"/>
              </a:buClr>
              <a:buSzPct val="75000"/>
              <a:buFont typeface="Symbol" charset="2"/>
              <a:buChar char=""/>
            </a:pPr>
            <a:r>
              <a:rPr lang="en-GB" sz="3386" b="0" strike="noStrike" spc="-1">
                <a:solidFill>
                  <a:srgbClr val="000000"/>
                </a:solidFill>
                <a:latin typeface="Arial"/>
              </a:rPr>
              <a:t>Second Outline Level</a:t>
            </a:r>
          </a:p>
          <a:p>
            <a:pPr marL="1567382" lvl="2" indent="-348307">
              <a:spcBef>
                <a:spcPts val="1028"/>
              </a:spcBef>
              <a:buClr>
                <a:srgbClr val="000000"/>
              </a:buClr>
              <a:buSzPct val="45000"/>
              <a:buFont typeface="Wingdings" charset="2"/>
              <a:buChar char=""/>
            </a:pPr>
            <a:r>
              <a:rPr lang="en-GB" sz="2903" b="0" strike="noStrike" spc="-1">
                <a:solidFill>
                  <a:srgbClr val="000000"/>
                </a:solidFill>
                <a:latin typeface="Arial"/>
              </a:rPr>
              <a:t>Third Outline Level</a:t>
            </a:r>
          </a:p>
          <a:p>
            <a:pPr marL="2089843" lvl="3" indent="-261230">
              <a:spcBef>
                <a:spcPts val="686"/>
              </a:spcBef>
              <a:buClr>
                <a:srgbClr val="000000"/>
              </a:buClr>
              <a:buSzPct val="75000"/>
              <a:buFont typeface="Symbol" charset="2"/>
              <a:buChar char=""/>
            </a:pPr>
            <a:r>
              <a:rPr lang="en-GB" sz="2419" b="0" strike="noStrike" spc="-1">
                <a:solidFill>
                  <a:srgbClr val="000000"/>
                </a:solidFill>
                <a:latin typeface="Arial"/>
              </a:rPr>
              <a:t>Fourth Outline Level</a:t>
            </a:r>
          </a:p>
          <a:p>
            <a:pPr marL="2612304" lvl="4" indent="-261230">
              <a:spcBef>
                <a:spcPts val="342"/>
              </a:spcBef>
              <a:buClr>
                <a:srgbClr val="000000"/>
              </a:buClr>
              <a:buSzPct val="45000"/>
              <a:buFont typeface="Wingdings" charset="2"/>
              <a:buChar char=""/>
            </a:pPr>
            <a:r>
              <a:rPr lang="en-GB" sz="2419" b="0" strike="noStrike" spc="-1">
                <a:solidFill>
                  <a:srgbClr val="000000"/>
                </a:solidFill>
                <a:latin typeface="Arial"/>
              </a:rPr>
              <a:t>Fifth Outline Level</a:t>
            </a:r>
          </a:p>
          <a:p>
            <a:pPr marL="3134765" lvl="5" indent="-261230">
              <a:spcBef>
                <a:spcPts val="342"/>
              </a:spcBef>
              <a:buClr>
                <a:srgbClr val="000000"/>
              </a:buClr>
              <a:buSzPct val="45000"/>
              <a:buFont typeface="Wingdings" charset="2"/>
              <a:buChar char=""/>
            </a:pPr>
            <a:r>
              <a:rPr lang="en-GB" sz="2419" b="0" strike="noStrike" spc="-1">
                <a:solidFill>
                  <a:srgbClr val="000000"/>
                </a:solidFill>
                <a:latin typeface="Arial"/>
              </a:rPr>
              <a:t>Sixth Outline Level</a:t>
            </a:r>
          </a:p>
          <a:p>
            <a:pPr marL="3657226" lvl="6" indent="-261230">
              <a:spcBef>
                <a:spcPts val="342"/>
              </a:spcBef>
              <a:buClr>
                <a:srgbClr val="000000"/>
              </a:buClr>
              <a:buSzPct val="45000"/>
              <a:buFont typeface="Wingdings" charset="2"/>
              <a:buChar char=""/>
            </a:pPr>
            <a:r>
              <a:rPr lang="en-GB" sz="2419" b="0" strike="noStrike" spc="-1">
                <a:solidFill>
                  <a:srgbClr val="000000"/>
                </a:solidFill>
                <a:latin typeface="Arial"/>
              </a:rPr>
              <a:t>Seventh Outline Level</a:t>
            </a:r>
          </a:p>
        </p:txBody>
      </p:sp>
    </p:spTree>
    <p:extLst>
      <p:ext uri="{BB962C8B-B14F-4D97-AF65-F5344CB8AC3E}">
        <p14:creationId xmlns:p14="http://schemas.microsoft.com/office/powerpoint/2010/main" val="2532434733"/>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xStyles>
    <p:titleStyle>
      <a:lvl1pPr indent="0" algn="ctr" defTabSz="1105875" rtl="0" eaLnBrk="1" latinLnBrk="0" hangingPunct="1">
        <a:lnSpc>
          <a:spcPct val="90000"/>
        </a:lnSpc>
        <a:spcBef>
          <a:spcPct val="0"/>
        </a:spcBef>
        <a:buNone/>
        <a:defRPr sz="5321" kern="1200">
          <a:solidFill>
            <a:schemeClr val="tx1"/>
          </a:solidFill>
          <a:latin typeface="+mj-lt"/>
          <a:ea typeface="+mj-ea"/>
          <a:cs typeface="+mj-cs"/>
        </a:defRPr>
      </a:lvl1pPr>
    </p:titleStyle>
    <p:bodyStyle>
      <a:lvl1pPr marL="522461" indent="-391846" algn="l" defTabSz="1105875" rtl="0" eaLnBrk="1" latinLnBrk="0" hangingPunct="1">
        <a:lnSpc>
          <a:spcPct val="90000"/>
        </a:lnSpc>
        <a:spcBef>
          <a:spcPts val="1714"/>
        </a:spcBef>
        <a:buClr>
          <a:srgbClr val="000000"/>
        </a:buClr>
        <a:buSzPct val="45000"/>
        <a:buFont typeface="Wingdings" charset="2"/>
        <a:buChar char=""/>
        <a:defRPr sz="3386" kern="1200">
          <a:solidFill>
            <a:schemeClr val="tx1"/>
          </a:solidFill>
          <a:latin typeface="+mn-lt"/>
          <a:ea typeface="+mn-ea"/>
          <a:cs typeface="+mn-cs"/>
        </a:defRPr>
      </a:lvl1pPr>
      <a:lvl2pPr marL="829407" indent="-276469" algn="l" defTabSz="1105875" rtl="0" eaLnBrk="1" latinLnBrk="0" hangingPunct="1">
        <a:lnSpc>
          <a:spcPct val="90000"/>
        </a:lnSpc>
        <a:spcBef>
          <a:spcPts val="605"/>
        </a:spcBef>
        <a:buFont typeface="Arial" panose="020B0604020202020204" pitchFamily="34" charset="0"/>
        <a:buChar char="•"/>
        <a:defRPr sz="2903" kern="1200">
          <a:solidFill>
            <a:schemeClr val="tx1"/>
          </a:solidFill>
          <a:latin typeface="+mn-lt"/>
          <a:ea typeface="+mn-ea"/>
          <a:cs typeface="+mn-cs"/>
        </a:defRPr>
      </a:lvl2pPr>
      <a:lvl3pPr marL="1382344" indent="-276469" algn="l" defTabSz="1105875" rtl="0" eaLnBrk="1" latinLnBrk="0" hangingPunct="1">
        <a:lnSpc>
          <a:spcPct val="90000"/>
        </a:lnSpc>
        <a:spcBef>
          <a:spcPts val="605"/>
        </a:spcBef>
        <a:buFont typeface="Arial" panose="020B0604020202020204" pitchFamily="34" charset="0"/>
        <a:buChar char="•"/>
        <a:defRPr sz="2419" kern="1200">
          <a:solidFill>
            <a:schemeClr val="tx1"/>
          </a:solidFill>
          <a:latin typeface="+mn-lt"/>
          <a:ea typeface="+mn-ea"/>
          <a:cs typeface="+mn-cs"/>
        </a:defRPr>
      </a:lvl3pPr>
      <a:lvl4pPr marL="1935282"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4pPr>
      <a:lvl5pPr marL="2488220"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5pPr>
      <a:lvl6pPr marL="3041157"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6pPr>
      <a:lvl7pPr marL="3594095"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7pPr>
      <a:lvl8pPr marL="4147033"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8pPr>
      <a:lvl9pPr marL="4699970"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9pPr>
    </p:bodyStyle>
    <p:otherStyle>
      <a:defPPr>
        <a:defRPr lang="en-US"/>
      </a:defPPr>
      <a:lvl1pPr marL="0" algn="l" defTabSz="1105875" rtl="0" eaLnBrk="1" latinLnBrk="0" hangingPunct="1">
        <a:defRPr sz="2177" kern="1200">
          <a:solidFill>
            <a:schemeClr val="tx1"/>
          </a:solidFill>
          <a:latin typeface="+mn-lt"/>
          <a:ea typeface="+mn-ea"/>
          <a:cs typeface="+mn-cs"/>
        </a:defRPr>
      </a:lvl1pPr>
      <a:lvl2pPr marL="552938" algn="l" defTabSz="1105875" rtl="0" eaLnBrk="1" latinLnBrk="0" hangingPunct="1">
        <a:defRPr sz="2177" kern="1200">
          <a:solidFill>
            <a:schemeClr val="tx1"/>
          </a:solidFill>
          <a:latin typeface="+mn-lt"/>
          <a:ea typeface="+mn-ea"/>
          <a:cs typeface="+mn-cs"/>
        </a:defRPr>
      </a:lvl2pPr>
      <a:lvl3pPr marL="1105875" algn="l" defTabSz="1105875" rtl="0" eaLnBrk="1" latinLnBrk="0" hangingPunct="1">
        <a:defRPr sz="2177" kern="1200">
          <a:solidFill>
            <a:schemeClr val="tx1"/>
          </a:solidFill>
          <a:latin typeface="+mn-lt"/>
          <a:ea typeface="+mn-ea"/>
          <a:cs typeface="+mn-cs"/>
        </a:defRPr>
      </a:lvl3pPr>
      <a:lvl4pPr marL="1658813" algn="l" defTabSz="1105875" rtl="0" eaLnBrk="1" latinLnBrk="0" hangingPunct="1">
        <a:defRPr sz="2177" kern="1200">
          <a:solidFill>
            <a:schemeClr val="tx1"/>
          </a:solidFill>
          <a:latin typeface="+mn-lt"/>
          <a:ea typeface="+mn-ea"/>
          <a:cs typeface="+mn-cs"/>
        </a:defRPr>
      </a:lvl4pPr>
      <a:lvl5pPr marL="2211751" algn="l" defTabSz="1105875" rtl="0" eaLnBrk="1" latinLnBrk="0" hangingPunct="1">
        <a:defRPr sz="2177" kern="1200">
          <a:solidFill>
            <a:schemeClr val="tx1"/>
          </a:solidFill>
          <a:latin typeface="+mn-lt"/>
          <a:ea typeface="+mn-ea"/>
          <a:cs typeface="+mn-cs"/>
        </a:defRPr>
      </a:lvl5pPr>
      <a:lvl6pPr marL="2764688" algn="l" defTabSz="1105875" rtl="0" eaLnBrk="1" latinLnBrk="0" hangingPunct="1">
        <a:defRPr sz="2177" kern="1200">
          <a:solidFill>
            <a:schemeClr val="tx1"/>
          </a:solidFill>
          <a:latin typeface="+mn-lt"/>
          <a:ea typeface="+mn-ea"/>
          <a:cs typeface="+mn-cs"/>
        </a:defRPr>
      </a:lvl6pPr>
      <a:lvl7pPr marL="3317626" algn="l" defTabSz="1105875" rtl="0" eaLnBrk="1" latinLnBrk="0" hangingPunct="1">
        <a:defRPr sz="2177" kern="1200">
          <a:solidFill>
            <a:schemeClr val="tx1"/>
          </a:solidFill>
          <a:latin typeface="+mn-lt"/>
          <a:ea typeface="+mn-ea"/>
          <a:cs typeface="+mn-cs"/>
        </a:defRPr>
      </a:lvl7pPr>
      <a:lvl8pPr marL="3870564" algn="l" defTabSz="1105875" rtl="0" eaLnBrk="1" latinLnBrk="0" hangingPunct="1">
        <a:defRPr sz="2177" kern="1200">
          <a:solidFill>
            <a:schemeClr val="tx1"/>
          </a:solidFill>
          <a:latin typeface="+mn-lt"/>
          <a:ea typeface="+mn-ea"/>
          <a:cs typeface="+mn-cs"/>
        </a:defRPr>
      </a:lvl8pPr>
      <a:lvl9pPr marL="4423501" algn="l" defTabSz="1105875" rtl="0" eaLnBrk="1" latinLnBrk="0" hangingPunct="1">
        <a:defRPr sz="2177"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4" name="Group 113"/>
          <p:cNvGrpSpPr/>
          <p:nvPr/>
        </p:nvGrpSpPr>
        <p:grpSpPr>
          <a:xfrm>
            <a:off x="-438450" y="5921254"/>
            <a:ext cx="13124310" cy="1520804"/>
            <a:chOff x="-362520" y="4896000"/>
            <a:chExt cx="10851480" cy="1257480"/>
          </a:xfrm>
        </p:grpSpPr>
        <p:sp>
          <p:nvSpPr>
            <p:cNvPr id="115" name="Freeform: Shape 114"/>
            <p:cNvSpPr/>
            <p:nvPr/>
          </p:nvSpPr>
          <p:spPr>
            <a:xfrm flipH="1">
              <a:off x="9429120" y="4914000"/>
              <a:ext cx="699480" cy="699480"/>
            </a:xfrm>
            <a:custGeom>
              <a:avLst/>
              <a:gdLst>
                <a:gd name="textAreaLeft" fmla="*/ 1440 w 699480"/>
                <a:gd name="textAreaRight" fmla="*/ 70380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cap="rnd">
              <a:solidFill>
                <a:srgbClr val="FFDE59"/>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GB" sz="2177" b="0" strike="noStrike" spc="-1">
                <a:solidFill>
                  <a:srgbClr val="000000"/>
                </a:solidFill>
                <a:latin typeface="Comic Sans MS"/>
                <a:ea typeface="DejaVu Sans"/>
              </a:endParaRPr>
            </a:p>
          </p:txBody>
        </p:sp>
        <p:sp>
          <p:nvSpPr>
            <p:cNvPr id="116" name="Freeform: Shape 115"/>
            <p:cNvSpPr/>
            <p:nvPr/>
          </p:nvSpPr>
          <p:spPr>
            <a:xfrm flipH="1">
              <a:off x="9789120" y="5454000"/>
              <a:ext cx="699480" cy="699480"/>
            </a:xfrm>
            <a:custGeom>
              <a:avLst/>
              <a:gdLst>
                <a:gd name="textAreaLeft" fmla="*/ 1440 w 699480"/>
                <a:gd name="textAreaRight" fmla="*/ 70380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cap="rnd">
              <a:solidFill>
                <a:srgbClr val="FFDE59"/>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GB" sz="2177" b="0" strike="noStrike" spc="-1">
                <a:solidFill>
                  <a:srgbClr val="000000"/>
                </a:solidFill>
                <a:latin typeface="Comic Sans MS"/>
                <a:ea typeface="DejaVu Sans"/>
              </a:endParaRPr>
            </a:p>
          </p:txBody>
        </p:sp>
        <p:sp>
          <p:nvSpPr>
            <p:cNvPr id="117" name="Freeform: Shape 116"/>
            <p:cNvSpPr/>
            <p:nvPr/>
          </p:nvSpPr>
          <p:spPr>
            <a:xfrm flipH="1">
              <a:off x="8025120" y="4914000"/>
              <a:ext cx="699480" cy="699480"/>
            </a:xfrm>
            <a:custGeom>
              <a:avLst/>
              <a:gdLst>
                <a:gd name="textAreaLeft" fmla="*/ 1440 w 699480"/>
                <a:gd name="textAreaRight" fmla="*/ 70380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cap="rnd">
              <a:solidFill>
                <a:srgbClr val="FFDE59"/>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GB" sz="2177" b="0" strike="noStrike" spc="-1">
                <a:solidFill>
                  <a:srgbClr val="000000"/>
                </a:solidFill>
                <a:latin typeface="Comic Sans MS"/>
                <a:ea typeface="DejaVu Sans"/>
              </a:endParaRPr>
            </a:p>
          </p:txBody>
        </p:sp>
        <p:sp>
          <p:nvSpPr>
            <p:cNvPr id="118" name="Freeform: Shape 117"/>
            <p:cNvSpPr/>
            <p:nvPr/>
          </p:nvSpPr>
          <p:spPr>
            <a:xfrm flipH="1">
              <a:off x="8727120" y="4914000"/>
              <a:ext cx="699480" cy="699480"/>
            </a:xfrm>
            <a:custGeom>
              <a:avLst/>
              <a:gdLst>
                <a:gd name="textAreaLeft" fmla="*/ 1440 w 699480"/>
                <a:gd name="textAreaRight" fmla="*/ 70380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DE59"/>
            </a:solidFill>
            <a:ln w="36000" cap="rnd">
              <a:solidFill>
                <a:srgbClr val="FFDE59"/>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GB" sz="2177" b="0" strike="noStrike" spc="-1">
                <a:solidFill>
                  <a:srgbClr val="000000"/>
                </a:solidFill>
                <a:latin typeface="Comic Sans MS"/>
                <a:ea typeface="DejaVu Sans"/>
              </a:endParaRPr>
            </a:p>
          </p:txBody>
        </p:sp>
        <p:sp>
          <p:nvSpPr>
            <p:cNvPr id="119" name="Freeform: Shape 118"/>
            <p:cNvSpPr/>
            <p:nvPr/>
          </p:nvSpPr>
          <p:spPr>
            <a:xfrm flipH="1">
              <a:off x="8385120" y="5454000"/>
              <a:ext cx="699480" cy="699480"/>
            </a:xfrm>
            <a:custGeom>
              <a:avLst/>
              <a:gdLst>
                <a:gd name="textAreaLeft" fmla="*/ 1440 w 699480"/>
                <a:gd name="textAreaRight" fmla="*/ 70380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cap="rnd">
              <a:solidFill>
                <a:srgbClr val="FFDE59"/>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GB" sz="2177" b="0" strike="noStrike" spc="-1">
                <a:solidFill>
                  <a:srgbClr val="000000"/>
                </a:solidFill>
                <a:latin typeface="Comic Sans MS"/>
                <a:ea typeface="DejaVu Sans"/>
              </a:endParaRPr>
            </a:p>
          </p:txBody>
        </p:sp>
        <p:sp>
          <p:nvSpPr>
            <p:cNvPr id="120" name="Freeform: Shape 119"/>
            <p:cNvSpPr/>
            <p:nvPr/>
          </p:nvSpPr>
          <p:spPr>
            <a:xfrm flipH="1">
              <a:off x="6981120" y="5454000"/>
              <a:ext cx="699480" cy="699480"/>
            </a:xfrm>
            <a:custGeom>
              <a:avLst/>
              <a:gdLst>
                <a:gd name="textAreaLeft" fmla="*/ 1440 w 699480"/>
                <a:gd name="textAreaRight" fmla="*/ 70380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cap="rnd">
              <a:solidFill>
                <a:srgbClr val="FFDE59"/>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GB" sz="2177" b="0" strike="noStrike" spc="-1">
                <a:solidFill>
                  <a:srgbClr val="000000"/>
                </a:solidFill>
                <a:latin typeface="Comic Sans MS"/>
                <a:ea typeface="DejaVu Sans"/>
              </a:endParaRPr>
            </a:p>
          </p:txBody>
        </p:sp>
        <p:sp>
          <p:nvSpPr>
            <p:cNvPr id="121" name="Freeform: Shape 120"/>
            <p:cNvSpPr/>
            <p:nvPr/>
          </p:nvSpPr>
          <p:spPr>
            <a:xfrm flipH="1">
              <a:off x="7683120" y="5454000"/>
              <a:ext cx="699480" cy="699480"/>
            </a:xfrm>
            <a:custGeom>
              <a:avLst/>
              <a:gdLst>
                <a:gd name="textAreaLeft" fmla="*/ 1440 w 699480"/>
                <a:gd name="textAreaRight" fmla="*/ 70380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cap="rnd">
              <a:solidFill>
                <a:srgbClr val="FFDE59"/>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GB" sz="2177" b="0" strike="noStrike" spc="-1">
                <a:solidFill>
                  <a:srgbClr val="000000"/>
                </a:solidFill>
                <a:latin typeface="Comic Sans MS"/>
                <a:ea typeface="DejaVu Sans"/>
              </a:endParaRPr>
            </a:p>
          </p:txBody>
        </p:sp>
        <p:sp>
          <p:nvSpPr>
            <p:cNvPr id="122" name="Freeform: Shape 121"/>
            <p:cNvSpPr/>
            <p:nvPr/>
          </p:nvSpPr>
          <p:spPr>
            <a:xfrm flipH="1">
              <a:off x="6621120" y="4914000"/>
              <a:ext cx="699480" cy="699480"/>
            </a:xfrm>
            <a:custGeom>
              <a:avLst/>
              <a:gdLst>
                <a:gd name="textAreaLeft" fmla="*/ 1440 w 699480"/>
                <a:gd name="textAreaRight" fmla="*/ 70380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cap="rnd">
              <a:solidFill>
                <a:srgbClr val="FFDE59"/>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GB" sz="2177" b="0" strike="noStrike" spc="-1">
                <a:solidFill>
                  <a:srgbClr val="000000"/>
                </a:solidFill>
                <a:latin typeface="Comic Sans MS"/>
                <a:ea typeface="DejaVu Sans"/>
              </a:endParaRPr>
            </a:p>
          </p:txBody>
        </p:sp>
        <p:sp>
          <p:nvSpPr>
            <p:cNvPr id="123" name="Freeform: Shape 122"/>
            <p:cNvSpPr/>
            <p:nvPr/>
          </p:nvSpPr>
          <p:spPr>
            <a:xfrm flipH="1">
              <a:off x="7323120" y="4896000"/>
              <a:ext cx="699480" cy="699480"/>
            </a:xfrm>
            <a:custGeom>
              <a:avLst/>
              <a:gdLst>
                <a:gd name="textAreaLeft" fmla="*/ 1440 w 699480"/>
                <a:gd name="textAreaRight" fmla="*/ 70380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cap="rnd">
              <a:solidFill>
                <a:srgbClr val="FFDE59"/>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GB" sz="2177" b="0" strike="noStrike" spc="-1">
                <a:solidFill>
                  <a:srgbClr val="000000"/>
                </a:solidFill>
                <a:latin typeface="Comic Sans MS"/>
                <a:ea typeface="DejaVu Sans"/>
              </a:endParaRPr>
            </a:p>
          </p:txBody>
        </p:sp>
        <p:sp>
          <p:nvSpPr>
            <p:cNvPr id="124" name="Freeform: Shape 123"/>
            <p:cNvSpPr/>
            <p:nvPr/>
          </p:nvSpPr>
          <p:spPr>
            <a:xfrm flipH="1">
              <a:off x="5919120" y="4914000"/>
              <a:ext cx="699480" cy="699480"/>
            </a:xfrm>
            <a:custGeom>
              <a:avLst/>
              <a:gdLst>
                <a:gd name="textAreaLeft" fmla="*/ 1440 w 699480"/>
                <a:gd name="textAreaRight" fmla="*/ 70380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cap="rnd">
              <a:solidFill>
                <a:srgbClr val="FFDE59"/>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GB" sz="2177" b="0" strike="noStrike" spc="-1">
                <a:solidFill>
                  <a:srgbClr val="000000"/>
                </a:solidFill>
                <a:latin typeface="Comic Sans MS"/>
                <a:ea typeface="DejaVu Sans"/>
              </a:endParaRPr>
            </a:p>
          </p:txBody>
        </p:sp>
        <p:sp>
          <p:nvSpPr>
            <p:cNvPr id="125" name="Freeform: Shape 124"/>
            <p:cNvSpPr/>
            <p:nvPr/>
          </p:nvSpPr>
          <p:spPr>
            <a:xfrm flipH="1">
              <a:off x="6279120" y="5454000"/>
              <a:ext cx="699480" cy="699480"/>
            </a:xfrm>
            <a:custGeom>
              <a:avLst/>
              <a:gdLst>
                <a:gd name="textAreaLeft" fmla="*/ 1440 w 699480"/>
                <a:gd name="textAreaRight" fmla="*/ 70380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cap="rnd">
              <a:solidFill>
                <a:srgbClr val="FFDE59"/>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GB" sz="2177" b="0" strike="noStrike" spc="-1">
                <a:solidFill>
                  <a:srgbClr val="000000"/>
                </a:solidFill>
                <a:latin typeface="Comic Sans MS"/>
                <a:ea typeface="DejaVu Sans"/>
              </a:endParaRPr>
            </a:p>
          </p:txBody>
        </p:sp>
        <p:sp>
          <p:nvSpPr>
            <p:cNvPr id="126" name="Freeform: Shape 125"/>
            <p:cNvSpPr/>
            <p:nvPr/>
          </p:nvSpPr>
          <p:spPr>
            <a:xfrm flipH="1">
              <a:off x="5235120" y="4914000"/>
              <a:ext cx="699480" cy="699480"/>
            </a:xfrm>
            <a:custGeom>
              <a:avLst/>
              <a:gdLst>
                <a:gd name="textAreaLeft" fmla="*/ 1440 w 699480"/>
                <a:gd name="textAreaRight" fmla="*/ 70380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cap="rnd">
              <a:solidFill>
                <a:srgbClr val="FFDE59"/>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GB" sz="2177" b="0" strike="noStrike" spc="-1">
                <a:solidFill>
                  <a:srgbClr val="000000"/>
                </a:solidFill>
                <a:latin typeface="Comic Sans MS"/>
                <a:ea typeface="DejaVu Sans"/>
              </a:endParaRPr>
            </a:p>
          </p:txBody>
        </p:sp>
        <p:sp>
          <p:nvSpPr>
            <p:cNvPr id="127" name="Freeform: Shape 126"/>
            <p:cNvSpPr/>
            <p:nvPr/>
          </p:nvSpPr>
          <p:spPr>
            <a:xfrm flipH="1">
              <a:off x="4875120" y="5454000"/>
              <a:ext cx="699480" cy="699480"/>
            </a:xfrm>
            <a:custGeom>
              <a:avLst/>
              <a:gdLst>
                <a:gd name="textAreaLeft" fmla="*/ 1440 w 699480"/>
                <a:gd name="textAreaRight" fmla="*/ 70380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cap="rnd">
              <a:solidFill>
                <a:srgbClr val="FFDE59"/>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GB" sz="2177" b="0" strike="noStrike" spc="-1">
                <a:solidFill>
                  <a:srgbClr val="000000"/>
                </a:solidFill>
                <a:latin typeface="Comic Sans MS"/>
                <a:ea typeface="DejaVu Sans"/>
              </a:endParaRPr>
            </a:p>
          </p:txBody>
        </p:sp>
        <p:sp>
          <p:nvSpPr>
            <p:cNvPr id="128" name="Freeform: Shape 127"/>
            <p:cNvSpPr/>
            <p:nvPr/>
          </p:nvSpPr>
          <p:spPr>
            <a:xfrm flipH="1">
              <a:off x="5577120" y="5454000"/>
              <a:ext cx="699480" cy="699480"/>
            </a:xfrm>
            <a:custGeom>
              <a:avLst/>
              <a:gdLst>
                <a:gd name="textAreaLeft" fmla="*/ 1440 w 699480"/>
                <a:gd name="textAreaRight" fmla="*/ 70380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cap="rnd">
              <a:solidFill>
                <a:srgbClr val="FFDE59"/>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GB" sz="2177" b="0" strike="noStrike" spc="-1">
                <a:solidFill>
                  <a:srgbClr val="000000"/>
                </a:solidFill>
                <a:latin typeface="Comic Sans MS"/>
                <a:ea typeface="DejaVu Sans"/>
              </a:endParaRPr>
            </a:p>
          </p:txBody>
        </p:sp>
        <p:sp>
          <p:nvSpPr>
            <p:cNvPr id="129" name="Freeform: Shape 128"/>
            <p:cNvSpPr/>
            <p:nvPr/>
          </p:nvSpPr>
          <p:spPr>
            <a:xfrm flipH="1">
              <a:off x="3849120" y="4914000"/>
              <a:ext cx="699480" cy="699480"/>
            </a:xfrm>
            <a:custGeom>
              <a:avLst/>
              <a:gdLst>
                <a:gd name="textAreaLeft" fmla="*/ 1440 w 699480"/>
                <a:gd name="textAreaRight" fmla="*/ 70380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cap="rnd">
              <a:solidFill>
                <a:srgbClr val="FFDE59"/>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GB" sz="2177" b="0" strike="noStrike" spc="-1">
                <a:solidFill>
                  <a:srgbClr val="000000"/>
                </a:solidFill>
                <a:latin typeface="Comic Sans MS"/>
                <a:ea typeface="DejaVu Sans"/>
              </a:endParaRPr>
            </a:p>
          </p:txBody>
        </p:sp>
        <p:sp>
          <p:nvSpPr>
            <p:cNvPr id="130" name="Freeform: Shape 129"/>
            <p:cNvSpPr/>
            <p:nvPr/>
          </p:nvSpPr>
          <p:spPr>
            <a:xfrm flipH="1">
              <a:off x="4533120" y="4914000"/>
              <a:ext cx="699480" cy="699480"/>
            </a:xfrm>
            <a:custGeom>
              <a:avLst/>
              <a:gdLst>
                <a:gd name="textAreaLeft" fmla="*/ 1440 w 699480"/>
                <a:gd name="textAreaRight" fmla="*/ 70380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cap="rnd">
              <a:solidFill>
                <a:srgbClr val="FFDE59"/>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GB" sz="2177" b="0" strike="noStrike" spc="-1">
                <a:solidFill>
                  <a:srgbClr val="000000"/>
                </a:solidFill>
                <a:latin typeface="Comic Sans MS"/>
                <a:ea typeface="DejaVu Sans"/>
              </a:endParaRPr>
            </a:p>
          </p:txBody>
        </p:sp>
        <p:sp>
          <p:nvSpPr>
            <p:cNvPr id="131" name="Freeform: Shape 130"/>
            <p:cNvSpPr/>
            <p:nvPr/>
          </p:nvSpPr>
          <p:spPr>
            <a:xfrm flipH="1">
              <a:off x="4173120" y="5454000"/>
              <a:ext cx="699480" cy="699480"/>
            </a:xfrm>
            <a:custGeom>
              <a:avLst/>
              <a:gdLst>
                <a:gd name="textAreaLeft" fmla="*/ 1440 w 699480"/>
                <a:gd name="textAreaRight" fmla="*/ 70380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cap="rnd">
              <a:solidFill>
                <a:srgbClr val="FFDE59"/>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GB" sz="2177" b="0" strike="noStrike" spc="-1">
                <a:solidFill>
                  <a:srgbClr val="000000"/>
                </a:solidFill>
                <a:latin typeface="Comic Sans MS"/>
                <a:ea typeface="DejaVu Sans"/>
              </a:endParaRPr>
            </a:p>
          </p:txBody>
        </p:sp>
        <p:sp>
          <p:nvSpPr>
            <p:cNvPr id="132" name="Freeform: Shape 131"/>
            <p:cNvSpPr/>
            <p:nvPr/>
          </p:nvSpPr>
          <p:spPr>
            <a:xfrm flipH="1">
              <a:off x="2769120" y="5454000"/>
              <a:ext cx="699480" cy="699480"/>
            </a:xfrm>
            <a:custGeom>
              <a:avLst/>
              <a:gdLst>
                <a:gd name="textAreaLeft" fmla="*/ 1440 w 699480"/>
                <a:gd name="textAreaRight" fmla="*/ 70380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cap="rnd">
              <a:solidFill>
                <a:srgbClr val="FFDE59"/>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GB" sz="2177" b="0" strike="noStrike" spc="-1">
                <a:solidFill>
                  <a:srgbClr val="000000"/>
                </a:solidFill>
                <a:latin typeface="Comic Sans MS"/>
                <a:ea typeface="DejaVu Sans"/>
              </a:endParaRPr>
            </a:p>
          </p:txBody>
        </p:sp>
        <p:sp>
          <p:nvSpPr>
            <p:cNvPr id="133" name="Freeform: Shape 132"/>
            <p:cNvSpPr/>
            <p:nvPr/>
          </p:nvSpPr>
          <p:spPr>
            <a:xfrm flipH="1">
              <a:off x="3471120" y="5454000"/>
              <a:ext cx="699480" cy="699480"/>
            </a:xfrm>
            <a:custGeom>
              <a:avLst/>
              <a:gdLst>
                <a:gd name="textAreaLeft" fmla="*/ 1440 w 699480"/>
                <a:gd name="textAreaRight" fmla="*/ 70380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cap="rnd">
              <a:solidFill>
                <a:srgbClr val="FFDE59"/>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GB" sz="2177" b="0" strike="noStrike" spc="-1">
                <a:solidFill>
                  <a:srgbClr val="000000"/>
                </a:solidFill>
                <a:latin typeface="Comic Sans MS"/>
                <a:ea typeface="DejaVu Sans"/>
              </a:endParaRPr>
            </a:p>
          </p:txBody>
        </p:sp>
        <p:sp>
          <p:nvSpPr>
            <p:cNvPr id="134" name="Freeform: Shape 133"/>
            <p:cNvSpPr/>
            <p:nvPr/>
          </p:nvSpPr>
          <p:spPr>
            <a:xfrm flipH="1">
              <a:off x="2445120" y="4914000"/>
              <a:ext cx="699480" cy="699480"/>
            </a:xfrm>
            <a:custGeom>
              <a:avLst/>
              <a:gdLst>
                <a:gd name="textAreaLeft" fmla="*/ 1440 w 699480"/>
                <a:gd name="textAreaRight" fmla="*/ 70380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cap="rnd">
              <a:solidFill>
                <a:srgbClr val="FFDE59"/>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GB" sz="2177" b="0" strike="noStrike" spc="-1">
                <a:solidFill>
                  <a:srgbClr val="000000"/>
                </a:solidFill>
                <a:latin typeface="Comic Sans MS"/>
                <a:ea typeface="DejaVu Sans"/>
              </a:endParaRPr>
            </a:p>
          </p:txBody>
        </p:sp>
        <p:sp>
          <p:nvSpPr>
            <p:cNvPr id="135" name="Freeform: Shape 134"/>
            <p:cNvSpPr/>
            <p:nvPr/>
          </p:nvSpPr>
          <p:spPr>
            <a:xfrm flipH="1">
              <a:off x="3147120" y="4914000"/>
              <a:ext cx="699480" cy="699480"/>
            </a:xfrm>
            <a:custGeom>
              <a:avLst/>
              <a:gdLst>
                <a:gd name="textAreaLeft" fmla="*/ 1440 w 699480"/>
                <a:gd name="textAreaRight" fmla="*/ 70380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cap="rnd">
              <a:solidFill>
                <a:srgbClr val="FFDE59"/>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GB" sz="2177" b="0" strike="noStrike" spc="-1">
                <a:solidFill>
                  <a:srgbClr val="000000"/>
                </a:solidFill>
                <a:latin typeface="Comic Sans MS"/>
                <a:ea typeface="DejaVu Sans"/>
              </a:endParaRPr>
            </a:p>
          </p:txBody>
        </p:sp>
        <p:sp>
          <p:nvSpPr>
            <p:cNvPr id="136" name="Freeform: Shape 135"/>
            <p:cNvSpPr/>
            <p:nvPr/>
          </p:nvSpPr>
          <p:spPr>
            <a:xfrm flipH="1">
              <a:off x="1743120" y="4914000"/>
              <a:ext cx="699480" cy="699480"/>
            </a:xfrm>
            <a:custGeom>
              <a:avLst/>
              <a:gdLst>
                <a:gd name="textAreaLeft" fmla="*/ 1440 w 699480"/>
                <a:gd name="textAreaRight" fmla="*/ 70380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cap="rnd">
              <a:solidFill>
                <a:srgbClr val="FFDE59"/>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GB" sz="2177" b="0" strike="noStrike" spc="-1">
                <a:solidFill>
                  <a:srgbClr val="000000"/>
                </a:solidFill>
                <a:latin typeface="Comic Sans MS"/>
                <a:ea typeface="DejaVu Sans"/>
              </a:endParaRPr>
            </a:p>
          </p:txBody>
        </p:sp>
        <p:sp>
          <p:nvSpPr>
            <p:cNvPr id="137" name="Freeform: Shape 136"/>
            <p:cNvSpPr/>
            <p:nvPr/>
          </p:nvSpPr>
          <p:spPr>
            <a:xfrm flipH="1">
              <a:off x="2067120" y="5454000"/>
              <a:ext cx="699480" cy="699480"/>
            </a:xfrm>
            <a:custGeom>
              <a:avLst/>
              <a:gdLst>
                <a:gd name="textAreaLeft" fmla="*/ 1440 w 699480"/>
                <a:gd name="textAreaRight" fmla="*/ 70380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cap="rnd">
              <a:solidFill>
                <a:srgbClr val="FFDE59"/>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GB" sz="2177" b="0" strike="noStrike" spc="-1">
                <a:solidFill>
                  <a:srgbClr val="000000"/>
                </a:solidFill>
                <a:latin typeface="Comic Sans MS"/>
                <a:ea typeface="DejaVu Sans"/>
              </a:endParaRPr>
            </a:p>
          </p:txBody>
        </p:sp>
        <p:sp>
          <p:nvSpPr>
            <p:cNvPr id="138" name="Freeform: Shape 137"/>
            <p:cNvSpPr/>
            <p:nvPr/>
          </p:nvSpPr>
          <p:spPr>
            <a:xfrm flipH="1">
              <a:off x="1041120" y="4914000"/>
              <a:ext cx="699480" cy="699480"/>
            </a:xfrm>
            <a:custGeom>
              <a:avLst/>
              <a:gdLst>
                <a:gd name="textAreaLeft" fmla="*/ 1440 w 699480"/>
                <a:gd name="textAreaRight" fmla="*/ 70380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cap="rnd">
              <a:solidFill>
                <a:srgbClr val="FFDE59"/>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GB" sz="2177" b="0" strike="noStrike" spc="-1">
                <a:solidFill>
                  <a:srgbClr val="000000"/>
                </a:solidFill>
                <a:latin typeface="Comic Sans MS"/>
                <a:ea typeface="DejaVu Sans"/>
              </a:endParaRPr>
            </a:p>
          </p:txBody>
        </p:sp>
        <p:sp>
          <p:nvSpPr>
            <p:cNvPr id="139" name="Freeform: Shape 138"/>
            <p:cNvSpPr/>
            <p:nvPr/>
          </p:nvSpPr>
          <p:spPr>
            <a:xfrm flipH="1">
              <a:off x="1365120" y="5454000"/>
              <a:ext cx="699480" cy="699480"/>
            </a:xfrm>
            <a:custGeom>
              <a:avLst/>
              <a:gdLst>
                <a:gd name="textAreaLeft" fmla="*/ 1440 w 699480"/>
                <a:gd name="textAreaRight" fmla="*/ 70380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cap="rnd">
              <a:solidFill>
                <a:srgbClr val="FFDE59"/>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GB" sz="2177" b="0" strike="noStrike" spc="-1">
                <a:solidFill>
                  <a:srgbClr val="000000"/>
                </a:solidFill>
                <a:latin typeface="Comic Sans MS"/>
                <a:ea typeface="DejaVu Sans"/>
              </a:endParaRPr>
            </a:p>
          </p:txBody>
        </p:sp>
        <p:sp>
          <p:nvSpPr>
            <p:cNvPr id="140" name="Freeform: Shape 139"/>
            <p:cNvSpPr/>
            <p:nvPr/>
          </p:nvSpPr>
          <p:spPr>
            <a:xfrm flipH="1">
              <a:off x="-38880" y="5454000"/>
              <a:ext cx="699480" cy="699480"/>
            </a:xfrm>
            <a:custGeom>
              <a:avLst/>
              <a:gdLst>
                <a:gd name="textAreaLeft" fmla="*/ 1440 w 699480"/>
                <a:gd name="textAreaRight" fmla="*/ 70380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cap="rnd">
              <a:solidFill>
                <a:srgbClr val="FFDE59"/>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GB" sz="2177" b="0" strike="noStrike" spc="-1">
                <a:solidFill>
                  <a:srgbClr val="000000"/>
                </a:solidFill>
                <a:latin typeface="Comic Sans MS"/>
                <a:ea typeface="DejaVu Sans"/>
              </a:endParaRPr>
            </a:p>
          </p:txBody>
        </p:sp>
        <p:sp>
          <p:nvSpPr>
            <p:cNvPr id="141" name="Freeform: Shape 140"/>
            <p:cNvSpPr/>
            <p:nvPr/>
          </p:nvSpPr>
          <p:spPr>
            <a:xfrm flipH="1">
              <a:off x="663120" y="5454000"/>
              <a:ext cx="699480" cy="699480"/>
            </a:xfrm>
            <a:custGeom>
              <a:avLst/>
              <a:gdLst>
                <a:gd name="textAreaLeft" fmla="*/ 1440 w 699480"/>
                <a:gd name="textAreaRight" fmla="*/ 70380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cap="rnd">
              <a:solidFill>
                <a:srgbClr val="FFDE59"/>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GB" sz="2177" b="0" strike="noStrike" spc="-1">
                <a:solidFill>
                  <a:srgbClr val="000000"/>
                </a:solidFill>
                <a:latin typeface="Comic Sans MS"/>
                <a:ea typeface="DejaVu Sans"/>
              </a:endParaRPr>
            </a:p>
          </p:txBody>
        </p:sp>
        <p:sp>
          <p:nvSpPr>
            <p:cNvPr id="142" name="Freeform: Shape 141"/>
            <p:cNvSpPr/>
            <p:nvPr/>
          </p:nvSpPr>
          <p:spPr>
            <a:xfrm flipH="1">
              <a:off x="-362880" y="4914000"/>
              <a:ext cx="699480" cy="699480"/>
            </a:xfrm>
            <a:custGeom>
              <a:avLst/>
              <a:gdLst>
                <a:gd name="textAreaLeft" fmla="*/ -1440 w 699480"/>
                <a:gd name="textAreaRight" fmla="*/ 70092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cap="rnd">
              <a:solidFill>
                <a:srgbClr val="FFDE59"/>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GB" sz="2177" b="0" strike="noStrike" spc="-1">
                <a:solidFill>
                  <a:srgbClr val="000000"/>
                </a:solidFill>
                <a:latin typeface="Comic Sans MS"/>
                <a:ea typeface="DejaVu Sans"/>
              </a:endParaRPr>
            </a:p>
          </p:txBody>
        </p:sp>
        <p:sp>
          <p:nvSpPr>
            <p:cNvPr id="143" name="Freeform: Shape 142"/>
            <p:cNvSpPr/>
            <p:nvPr/>
          </p:nvSpPr>
          <p:spPr>
            <a:xfrm flipH="1">
              <a:off x="339120" y="4914000"/>
              <a:ext cx="699480" cy="699480"/>
            </a:xfrm>
            <a:custGeom>
              <a:avLst/>
              <a:gdLst>
                <a:gd name="textAreaLeft" fmla="*/ 1440 w 699480"/>
                <a:gd name="textAreaRight" fmla="*/ 70380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DE59"/>
            </a:solidFill>
            <a:ln w="36000" cap="rnd">
              <a:solidFill>
                <a:srgbClr val="FFDE59"/>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GB" sz="2177" b="0" strike="noStrike" spc="-1">
                <a:solidFill>
                  <a:srgbClr val="000000"/>
                </a:solidFill>
                <a:latin typeface="Comic Sans MS"/>
                <a:ea typeface="DejaVu Sans"/>
              </a:endParaRPr>
            </a:p>
          </p:txBody>
        </p:sp>
        <p:sp>
          <p:nvSpPr>
            <p:cNvPr id="144" name="Freeform: Shape 143"/>
            <p:cNvSpPr/>
            <p:nvPr/>
          </p:nvSpPr>
          <p:spPr>
            <a:xfrm flipH="1">
              <a:off x="9087120" y="5454000"/>
              <a:ext cx="699480" cy="699480"/>
            </a:xfrm>
            <a:custGeom>
              <a:avLst/>
              <a:gdLst>
                <a:gd name="textAreaLeft" fmla="*/ 1440 w 699480"/>
                <a:gd name="textAreaRight" fmla="*/ 703800 w 699480"/>
                <a:gd name="textAreaTop" fmla="*/ 0 h 699480"/>
                <a:gd name="textAreaBottom" fmla="*/ 702360 h 699480"/>
              </a:gdLst>
              <a:ahLst/>
              <a:cxnLst/>
              <a:rect l="textAreaLeft" t="textAreaTop" r="textAreaRight" b="textAreaBottom"/>
              <a:pathLst>
                <a:path w="1506471" h="1310630">
                  <a:moveTo>
                    <a:pt x="753236" y="0"/>
                  </a:moveTo>
                  <a:lnTo>
                    <a:pt x="1506470" y="285063"/>
                  </a:lnTo>
                  <a:lnTo>
                    <a:pt x="1506470" y="1025568"/>
                  </a:lnTo>
                  <a:lnTo>
                    <a:pt x="753236" y="1310630"/>
                  </a:lnTo>
                  <a:lnTo>
                    <a:pt x="1" y="1025568"/>
                  </a:lnTo>
                  <a:lnTo>
                    <a:pt x="1" y="285063"/>
                  </a:lnTo>
                  <a:lnTo>
                    <a:pt x="753236" y="0"/>
                  </a:lnTo>
                  <a:close/>
                </a:path>
              </a:pathLst>
            </a:custGeom>
            <a:solidFill>
              <a:srgbClr val="FFF5CE"/>
            </a:solidFill>
            <a:ln w="36000" cap="rnd">
              <a:solidFill>
                <a:srgbClr val="FFDE59"/>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GB" sz="2177" b="0" strike="noStrike" spc="-1">
                <a:solidFill>
                  <a:srgbClr val="000000"/>
                </a:solidFill>
                <a:latin typeface="Comic Sans MS"/>
                <a:ea typeface="DejaVu Sans"/>
              </a:endParaRPr>
            </a:p>
          </p:txBody>
        </p:sp>
      </p:grpSp>
      <p:sp>
        <p:nvSpPr>
          <p:cNvPr id="145" name="PlaceHolder 1"/>
          <p:cNvSpPr>
            <a:spLocks noGrp="1"/>
          </p:cNvSpPr>
          <p:nvPr>
            <p:ph type="ftr" idx="1"/>
          </p:nvPr>
        </p:nvSpPr>
        <p:spPr>
          <a:xfrm>
            <a:off x="3319502" y="5943024"/>
            <a:ext cx="5537437" cy="848568"/>
          </a:xfrm>
          <a:prstGeom prst="rect">
            <a:avLst/>
          </a:prstGeom>
          <a:noFill/>
          <a:ln w="0">
            <a:noFill/>
          </a:ln>
        </p:spPr>
        <p:txBody>
          <a:bodyPr lIns="0" tIns="0" rIns="0" bIns="0" anchor="ctr">
            <a:noAutofit/>
          </a:bodyPr>
          <a:lstStyle>
            <a:lvl1pPr indent="0" algn="ctr">
              <a:lnSpc>
                <a:spcPct val="100000"/>
              </a:lnSpc>
              <a:buNone/>
              <a:tabLst>
                <a:tab pos="0" algn="l"/>
              </a:tabLst>
              <a:defRPr lang="en-GB" sz="1693" b="0" strike="noStrike" spc="-1">
                <a:solidFill>
                  <a:srgbClr val="000000"/>
                </a:solidFill>
                <a:latin typeface="Arial"/>
              </a:defRPr>
            </a:lvl1pPr>
          </a:lstStyle>
          <a:p>
            <a:r>
              <a:rPr lang="en-GB"/>
              <a:t>&lt;footer&gt;</a:t>
            </a:r>
            <a:endParaRPr lang="en-GB">
              <a:latin typeface="Times New Roman"/>
            </a:endParaRPr>
          </a:p>
        </p:txBody>
      </p:sp>
      <p:sp>
        <p:nvSpPr>
          <p:cNvPr id="146" name="PlaceHolder 2"/>
          <p:cNvSpPr>
            <a:spLocks noGrp="1"/>
          </p:cNvSpPr>
          <p:nvPr>
            <p:ph type="sldNum" idx="2"/>
          </p:nvPr>
        </p:nvSpPr>
        <p:spPr>
          <a:xfrm>
            <a:off x="10273300" y="5943023"/>
            <a:ext cx="1379352" cy="845956"/>
          </a:xfrm>
          <a:prstGeom prst="rect">
            <a:avLst/>
          </a:prstGeom>
          <a:noFill/>
          <a:ln w="0">
            <a:noFill/>
          </a:ln>
        </p:spPr>
        <p:txBody>
          <a:bodyPr lIns="0" tIns="0" rIns="0" bIns="0" anchor="ctr">
            <a:noAutofit/>
          </a:bodyPr>
          <a:lstStyle>
            <a:lvl1pPr indent="0" algn="ctr">
              <a:lnSpc>
                <a:spcPct val="100000"/>
              </a:lnSpc>
              <a:buNone/>
              <a:tabLst>
                <a:tab pos="0" algn="l"/>
              </a:tabLst>
              <a:defRPr lang="en-GB" sz="1693" b="0" strike="noStrike" spc="-1">
                <a:solidFill>
                  <a:srgbClr val="000000"/>
                </a:solidFill>
                <a:latin typeface="Arial"/>
              </a:defRPr>
            </a:lvl1pPr>
          </a:lstStyle>
          <a:p>
            <a:fld id="{830B25A6-7D8E-40F5-B381-6406A929AF7D}" type="slidenum">
              <a:rPr lang="en-GB" smtClean="0"/>
              <a:pPr/>
              <a:t>‹#›</a:t>
            </a:fld>
            <a:endParaRPr lang="en-GB">
              <a:latin typeface="Times New Roman"/>
            </a:endParaRPr>
          </a:p>
        </p:txBody>
      </p:sp>
      <p:sp>
        <p:nvSpPr>
          <p:cNvPr id="147" name="PlaceHolder 3"/>
          <p:cNvSpPr>
            <a:spLocks noGrp="1"/>
          </p:cNvSpPr>
          <p:nvPr>
            <p:ph type="dt" idx="3"/>
          </p:nvPr>
        </p:nvSpPr>
        <p:spPr>
          <a:xfrm>
            <a:off x="413631" y="5943459"/>
            <a:ext cx="2901081" cy="845956"/>
          </a:xfrm>
          <a:prstGeom prst="rect">
            <a:avLst/>
          </a:prstGeom>
          <a:noFill/>
          <a:ln w="0">
            <a:noFill/>
          </a:ln>
        </p:spPr>
        <p:txBody>
          <a:bodyPr lIns="0" tIns="0" rIns="0" bIns="0" anchor="ctr">
            <a:noAutofit/>
          </a:bodyPr>
          <a:lstStyle>
            <a:lvl1pPr indent="0">
              <a:buNone/>
              <a:defRPr lang="en-GB" sz="1693" b="0" strike="noStrike" spc="-1">
                <a:solidFill>
                  <a:srgbClr val="000000"/>
                </a:solidFill>
                <a:latin typeface="Times New Roman"/>
              </a:defRPr>
            </a:lvl1pPr>
          </a:lstStyle>
          <a:p>
            <a:r>
              <a:rPr lang="en-GB"/>
              <a:t>&lt;date/time&gt;</a:t>
            </a:r>
          </a:p>
        </p:txBody>
      </p:sp>
      <p:sp>
        <p:nvSpPr>
          <p:cNvPr id="148" name="PlaceHolder 4"/>
          <p:cNvSpPr>
            <a:spLocks noGrp="1"/>
          </p:cNvSpPr>
          <p:nvPr>
            <p:ph type="title"/>
          </p:nvPr>
        </p:nvSpPr>
        <p:spPr>
          <a:xfrm>
            <a:off x="609562" y="273422"/>
            <a:ext cx="10972120" cy="1144631"/>
          </a:xfrm>
          <a:prstGeom prst="rect">
            <a:avLst/>
          </a:prstGeom>
          <a:noFill/>
          <a:ln w="0">
            <a:noFill/>
          </a:ln>
        </p:spPr>
        <p:txBody>
          <a:bodyPr lIns="0" tIns="0" rIns="0" bIns="0" anchor="ctr">
            <a:noAutofit/>
          </a:bodyPr>
          <a:lstStyle/>
          <a:p>
            <a:pPr indent="0" algn="ctr">
              <a:buNone/>
            </a:pPr>
            <a:r>
              <a:rPr lang="en-GB" sz="5321" b="0" strike="noStrike" spc="-1">
                <a:solidFill>
                  <a:srgbClr val="000000"/>
                </a:solidFill>
                <a:latin typeface="Arial"/>
              </a:rPr>
              <a:t>Click to edit the title text format</a:t>
            </a:r>
          </a:p>
        </p:txBody>
      </p:sp>
      <p:sp>
        <p:nvSpPr>
          <p:cNvPr id="149" name="PlaceHolder 5"/>
          <p:cNvSpPr>
            <a:spLocks noGrp="1"/>
          </p:cNvSpPr>
          <p:nvPr>
            <p:ph type="body"/>
          </p:nvPr>
        </p:nvSpPr>
        <p:spPr>
          <a:xfrm>
            <a:off x="609562" y="1604399"/>
            <a:ext cx="10972120" cy="3977254"/>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GB" sz="3870" b="0" strike="noStrike" spc="-1">
                <a:solidFill>
                  <a:srgbClr val="000000"/>
                </a:solidFill>
                <a:latin typeface="Arial"/>
              </a:rPr>
              <a:t>Click to edit the outline text format</a:t>
            </a:r>
          </a:p>
          <a:p>
            <a:pPr marL="1044922" lvl="1" indent="-391846">
              <a:spcBef>
                <a:spcPts val="1371"/>
              </a:spcBef>
              <a:buClr>
                <a:srgbClr val="000000"/>
              </a:buClr>
              <a:buSzPct val="75000"/>
              <a:buFont typeface="Symbol" charset="2"/>
              <a:buChar char=""/>
            </a:pPr>
            <a:r>
              <a:rPr lang="en-GB" sz="3386" b="0" strike="noStrike" spc="-1">
                <a:solidFill>
                  <a:srgbClr val="000000"/>
                </a:solidFill>
                <a:latin typeface="Arial"/>
              </a:rPr>
              <a:t>Second Outline Level</a:t>
            </a:r>
          </a:p>
          <a:p>
            <a:pPr marL="1567382" lvl="2" indent="-348307">
              <a:spcBef>
                <a:spcPts val="1028"/>
              </a:spcBef>
              <a:buClr>
                <a:srgbClr val="000000"/>
              </a:buClr>
              <a:buSzPct val="45000"/>
              <a:buFont typeface="Wingdings" charset="2"/>
              <a:buChar char=""/>
            </a:pPr>
            <a:r>
              <a:rPr lang="en-GB" sz="2903" b="0" strike="noStrike" spc="-1">
                <a:solidFill>
                  <a:srgbClr val="000000"/>
                </a:solidFill>
                <a:latin typeface="Arial"/>
              </a:rPr>
              <a:t>Third Outline Level</a:t>
            </a:r>
          </a:p>
          <a:p>
            <a:pPr marL="2089843" lvl="3" indent="-261230">
              <a:spcBef>
                <a:spcPts val="686"/>
              </a:spcBef>
              <a:buClr>
                <a:srgbClr val="000000"/>
              </a:buClr>
              <a:buSzPct val="75000"/>
              <a:buFont typeface="Symbol" charset="2"/>
              <a:buChar char=""/>
            </a:pPr>
            <a:r>
              <a:rPr lang="en-GB" sz="2419" b="0" strike="noStrike" spc="-1">
                <a:solidFill>
                  <a:srgbClr val="000000"/>
                </a:solidFill>
                <a:latin typeface="Arial"/>
              </a:rPr>
              <a:t>Fourth Outline Level</a:t>
            </a:r>
          </a:p>
          <a:p>
            <a:pPr marL="2612304" lvl="4" indent="-261230">
              <a:spcBef>
                <a:spcPts val="342"/>
              </a:spcBef>
              <a:buClr>
                <a:srgbClr val="000000"/>
              </a:buClr>
              <a:buSzPct val="45000"/>
              <a:buFont typeface="Wingdings" charset="2"/>
              <a:buChar char=""/>
            </a:pPr>
            <a:r>
              <a:rPr lang="en-GB" sz="2419" b="0" strike="noStrike" spc="-1">
                <a:solidFill>
                  <a:srgbClr val="000000"/>
                </a:solidFill>
                <a:latin typeface="Arial"/>
              </a:rPr>
              <a:t>Fifth Outline Level</a:t>
            </a:r>
          </a:p>
          <a:p>
            <a:pPr marL="3134765" lvl="5" indent="-261230">
              <a:spcBef>
                <a:spcPts val="342"/>
              </a:spcBef>
              <a:buClr>
                <a:srgbClr val="000000"/>
              </a:buClr>
              <a:buSzPct val="45000"/>
              <a:buFont typeface="Wingdings" charset="2"/>
              <a:buChar char=""/>
            </a:pPr>
            <a:r>
              <a:rPr lang="en-GB" sz="2419" b="0" strike="noStrike" spc="-1">
                <a:solidFill>
                  <a:srgbClr val="000000"/>
                </a:solidFill>
                <a:latin typeface="Arial"/>
              </a:rPr>
              <a:t>Sixth Outline Level</a:t>
            </a:r>
          </a:p>
          <a:p>
            <a:pPr marL="3657226" lvl="6" indent="-261230">
              <a:spcBef>
                <a:spcPts val="342"/>
              </a:spcBef>
              <a:buClr>
                <a:srgbClr val="000000"/>
              </a:buClr>
              <a:buSzPct val="45000"/>
              <a:buFont typeface="Wingdings" charset="2"/>
              <a:buChar char=""/>
            </a:pPr>
            <a:r>
              <a:rPr lang="en-GB" sz="2419" b="0" strike="noStrike" spc="-1">
                <a:solidFill>
                  <a:srgbClr val="000000"/>
                </a:solidFill>
                <a:latin typeface="Arial"/>
              </a:rPr>
              <a:t>Seventh Outline Level</a:t>
            </a:r>
          </a:p>
        </p:txBody>
      </p:sp>
    </p:spTree>
    <p:extLst>
      <p:ext uri="{BB962C8B-B14F-4D97-AF65-F5344CB8AC3E}">
        <p14:creationId xmlns:p14="http://schemas.microsoft.com/office/powerpoint/2010/main" val="3136439109"/>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txStyles>
    <p:titleStyle>
      <a:lvl1pPr indent="0" algn="ctr" defTabSz="1105875" rtl="0" eaLnBrk="1" latinLnBrk="0" hangingPunct="1">
        <a:lnSpc>
          <a:spcPct val="90000"/>
        </a:lnSpc>
        <a:spcBef>
          <a:spcPct val="0"/>
        </a:spcBef>
        <a:buNone/>
        <a:defRPr sz="5321" kern="1200">
          <a:solidFill>
            <a:schemeClr val="tx1"/>
          </a:solidFill>
          <a:latin typeface="+mj-lt"/>
          <a:ea typeface="+mj-ea"/>
          <a:cs typeface="+mj-cs"/>
        </a:defRPr>
      </a:lvl1pPr>
    </p:titleStyle>
    <p:bodyStyle>
      <a:lvl1pPr marL="522461" indent="-391846" algn="l" defTabSz="1105875" rtl="0" eaLnBrk="1" latinLnBrk="0" hangingPunct="1">
        <a:lnSpc>
          <a:spcPct val="90000"/>
        </a:lnSpc>
        <a:spcBef>
          <a:spcPts val="1714"/>
        </a:spcBef>
        <a:buClr>
          <a:srgbClr val="000000"/>
        </a:buClr>
        <a:buSzPct val="45000"/>
        <a:buFont typeface="Wingdings" charset="2"/>
        <a:buChar char=""/>
        <a:defRPr sz="3386" kern="1200">
          <a:solidFill>
            <a:schemeClr val="tx1"/>
          </a:solidFill>
          <a:latin typeface="+mn-lt"/>
          <a:ea typeface="+mn-ea"/>
          <a:cs typeface="+mn-cs"/>
        </a:defRPr>
      </a:lvl1pPr>
      <a:lvl2pPr marL="829407" indent="-276469" algn="l" defTabSz="1105875" rtl="0" eaLnBrk="1" latinLnBrk="0" hangingPunct="1">
        <a:lnSpc>
          <a:spcPct val="90000"/>
        </a:lnSpc>
        <a:spcBef>
          <a:spcPts val="605"/>
        </a:spcBef>
        <a:buFont typeface="Arial" panose="020B0604020202020204" pitchFamily="34" charset="0"/>
        <a:buChar char="•"/>
        <a:defRPr sz="2903" kern="1200">
          <a:solidFill>
            <a:schemeClr val="tx1"/>
          </a:solidFill>
          <a:latin typeface="+mn-lt"/>
          <a:ea typeface="+mn-ea"/>
          <a:cs typeface="+mn-cs"/>
        </a:defRPr>
      </a:lvl2pPr>
      <a:lvl3pPr marL="1382344" indent="-276469" algn="l" defTabSz="1105875" rtl="0" eaLnBrk="1" latinLnBrk="0" hangingPunct="1">
        <a:lnSpc>
          <a:spcPct val="90000"/>
        </a:lnSpc>
        <a:spcBef>
          <a:spcPts val="605"/>
        </a:spcBef>
        <a:buFont typeface="Arial" panose="020B0604020202020204" pitchFamily="34" charset="0"/>
        <a:buChar char="•"/>
        <a:defRPr sz="2419" kern="1200">
          <a:solidFill>
            <a:schemeClr val="tx1"/>
          </a:solidFill>
          <a:latin typeface="+mn-lt"/>
          <a:ea typeface="+mn-ea"/>
          <a:cs typeface="+mn-cs"/>
        </a:defRPr>
      </a:lvl3pPr>
      <a:lvl4pPr marL="1935282"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4pPr>
      <a:lvl5pPr marL="2488220"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5pPr>
      <a:lvl6pPr marL="3041157"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6pPr>
      <a:lvl7pPr marL="3594095"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7pPr>
      <a:lvl8pPr marL="4147033"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8pPr>
      <a:lvl9pPr marL="4699970"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9pPr>
    </p:bodyStyle>
    <p:otherStyle>
      <a:defPPr>
        <a:defRPr lang="en-US"/>
      </a:defPPr>
      <a:lvl1pPr marL="0" algn="l" defTabSz="1105875" rtl="0" eaLnBrk="1" latinLnBrk="0" hangingPunct="1">
        <a:defRPr sz="2177" kern="1200">
          <a:solidFill>
            <a:schemeClr val="tx1"/>
          </a:solidFill>
          <a:latin typeface="+mn-lt"/>
          <a:ea typeface="+mn-ea"/>
          <a:cs typeface="+mn-cs"/>
        </a:defRPr>
      </a:lvl1pPr>
      <a:lvl2pPr marL="552938" algn="l" defTabSz="1105875" rtl="0" eaLnBrk="1" latinLnBrk="0" hangingPunct="1">
        <a:defRPr sz="2177" kern="1200">
          <a:solidFill>
            <a:schemeClr val="tx1"/>
          </a:solidFill>
          <a:latin typeface="+mn-lt"/>
          <a:ea typeface="+mn-ea"/>
          <a:cs typeface="+mn-cs"/>
        </a:defRPr>
      </a:lvl2pPr>
      <a:lvl3pPr marL="1105875" algn="l" defTabSz="1105875" rtl="0" eaLnBrk="1" latinLnBrk="0" hangingPunct="1">
        <a:defRPr sz="2177" kern="1200">
          <a:solidFill>
            <a:schemeClr val="tx1"/>
          </a:solidFill>
          <a:latin typeface="+mn-lt"/>
          <a:ea typeface="+mn-ea"/>
          <a:cs typeface="+mn-cs"/>
        </a:defRPr>
      </a:lvl3pPr>
      <a:lvl4pPr marL="1658813" algn="l" defTabSz="1105875" rtl="0" eaLnBrk="1" latinLnBrk="0" hangingPunct="1">
        <a:defRPr sz="2177" kern="1200">
          <a:solidFill>
            <a:schemeClr val="tx1"/>
          </a:solidFill>
          <a:latin typeface="+mn-lt"/>
          <a:ea typeface="+mn-ea"/>
          <a:cs typeface="+mn-cs"/>
        </a:defRPr>
      </a:lvl4pPr>
      <a:lvl5pPr marL="2211751" algn="l" defTabSz="1105875" rtl="0" eaLnBrk="1" latinLnBrk="0" hangingPunct="1">
        <a:defRPr sz="2177" kern="1200">
          <a:solidFill>
            <a:schemeClr val="tx1"/>
          </a:solidFill>
          <a:latin typeface="+mn-lt"/>
          <a:ea typeface="+mn-ea"/>
          <a:cs typeface="+mn-cs"/>
        </a:defRPr>
      </a:lvl5pPr>
      <a:lvl6pPr marL="2764688" algn="l" defTabSz="1105875" rtl="0" eaLnBrk="1" latinLnBrk="0" hangingPunct="1">
        <a:defRPr sz="2177" kern="1200">
          <a:solidFill>
            <a:schemeClr val="tx1"/>
          </a:solidFill>
          <a:latin typeface="+mn-lt"/>
          <a:ea typeface="+mn-ea"/>
          <a:cs typeface="+mn-cs"/>
        </a:defRPr>
      </a:lvl6pPr>
      <a:lvl7pPr marL="3317626" algn="l" defTabSz="1105875" rtl="0" eaLnBrk="1" latinLnBrk="0" hangingPunct="1">
        <a:defRPr sz="2177" kern="1200">
          <a:solidFill>
            <a:schemeClr val="tx1"/>
          </a:solidFill>
          <a:latin typeface="+mn-lt"/>
          <a:ea typeface="+mn-ea"/>
          <a:cs typeface="+mn-cs"/>
        </a:defRPr>
      </a:lvl7pPr>
      <a:lvl8pPr marL="3870564" algn="l" defTabSz="1105875" rtl="0" eaLnBrk="1" latinLnBrk="0" hangingPunct="1">
        <a:defRPr sz="2177" kern="1200">
          <a:solidFill>
            <a:schemeClr val="tx1"/>
          </a:solidFill>
          <a:latin typeface="+mn-lt"/>
          <a:ea typeface="+mn-ea"/>
          <a:cs typeface="+mn-cs"/>
        </a:defRPr>
      </a:lvl8pPr>
      <a:lvl9pPr marL="4423501" algn="l" defTabSz="1105875" rtl="0" eaLnBrk="1" latinLnBrk="0" hangingPunct="1">
        <a:defRPr sz="2177"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1/22/2024</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460922182"/>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10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92.xml"/></Relationships>
</file>

<file path=ppt/slides/_rels/slide10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92.xml"/></Relationships>
</file>

<file path=ppt/slides/_rels/slide10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92.xml"/></Relationships>
</file>

<file path=ppt/slides/_rels/slide10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92.xml"/></Relationships>
</file>

<file path=ppt/slides/_rels/slide10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92.xml"/></Relationships>
</file>

<file path=ppt/slides/_rels/slide105.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9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0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2.jpeg"/><Relationship Id="rId7" Type="http://schemas.openxmlformats.org/officeDocument/2006/relationships/image" Target="../media/image106.svg"/><Relationship Id="rId2" Type="http://schemas.openxmlformats.org/officeDocument/2006/relationships/image" Target="../media/image101.jpg"/><Relationship Id="rId1" Type="http://schemas.openxmlformats.org/officeDocument/2006/relationships/slideLayout" Target="../slideLayouts/slideLayout103.xml"/><Relationship Id="rId6" Type="http://schemas.openxmlformats.org/officeDocument/2006/relationships/image" Target="../media/image105.png"/><Relationship Id="rId5" Type="http://schemas.openxmlformats.org/officeDocument/2006/relationships/image" Target="../media/image104.jpg"/><Relationship Id="rId4" Type="http://schemas.openxmlformats.org/officeDocument/2006/relationships/image" Target="../media/image103.jpg"/></Relationships>
</file>

<file path=ppt/slides/_rels/slide10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03.xml"/></Relationships>
</file>

<file path=ppt/slides/_rels/slide10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03.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03.xml"/></Relationships>
</file>

<file path=ppt/slides/_rels/slide11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03.xml"/></Relationships>
</file>

<file path=ppt/slides/_rels/slide11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03.xml"/></Relationships>
</file>

<file path=ppt/slides/_rels/slide113.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03.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image" Target="../media/image39.tmp"/><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35.xml.rels><?xml version="1.0" encoding="UTF-8" standalone="yes"?>
<Relationships xmlns="http://schemas.openxmlformats.org/package/2006/relationships"><Relationship Id="rId3" Type="http://schemas.openxmlformats.org/officeDocument/2006/relationships/hyperlink" Target="https://www.peakpx.com/19235/water-droplet/1440x900-wallpaper" TargetMode="External"/><Relationship Id="rId2" Type="http://schemas.openxmlformats.org/officeDocument/2006/relationships/image" Target="../media/image40.jpeg"/><Relationship Id="rId1" Type="http://schemas.openxmlformats.org/officeDocument/2006/relationships/slideLayout" Target="../slideLayouts/slideLayout114.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3" Type="http://schemas.openxmlformats.org/officeDocument/2006/relationships/hyperlink" Target="https://www.gov.uk/government/news/government-to-deliver-160-community-diagnostic-centres-a-year-early" TargetMode="External"/><Relationship Id="rId2" Type="http://schemas.openxmlformats.org/officeDocument/2006/relationships/hyperlink" Target="https://www.gov.uk/government/news/40-community-diagnostic-centres-launching-across-england" TargetMode="External"/><Relationship Id="rId1" Type="http://schemas.openxmlformats.org/officeDocument/2006/relationships/slideLayout" Target="../slideLayouts/slideLayout34.xml"/><Relationship Id="rId4" Type="http://schemas.openxmlformats.org/officeDocument/2006/relationships/hyperlink" Target="https://www.hee.nhs.uk/our-work/cancer-diagnostics/community-diagnostic-centres-cdc"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5.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45.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45.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45.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9.xml"/></Relationships>
</file>

<file path=ppt/slides/_rels/slide72.xml.rels><?xml version="1.0" encoding="UTF-8" standalone="yes"?>
<Relationships xmlns="http://schemas.openxmlformats.org/package/2006/relationships"><Relationship Id="rId3" Type="http://schemas.openxmlformats.org/officeDocument/2006/relationships/hyperlink" Target="https://innovations.bmj.com/content/3/1/12" TargetMode="External"/><Relationship Id="rId2" Type="http://schemas.openxmlformats.org/officeDocument/2006/relationships/image" Target="../media/image54.jpg"/><Relationship Id="rId1" Type="http://schemas.openxmlformats.org/officeDocument/2006/relationships/slideLayout" Target="../slideLayouts/slideLayout22.xml"/></Relationships>
</file>

<file path=ppt/slides/_rels/slide73.xml.rels><?xml version="1.0" encoding="UTF-8" standalone="yes"?>
<Relationships xmlns="http://schemas.openxmlformats.org/package/2006/relationships"><Relationship Id="rId3" Type="http://schemas.openxmlformats.org/officeDocument/2006/relationships/hyperlink" Target="https://freepngimg.com/png/30416-christmas-tree-transparent-background" TargetMode="External"/><Relationship Id="rId2" Type="http://schemas.openxmlformats.org/officeDocument/2006/relationships/image" Target="../media/image55.png"/><Relationship Id="rId1" Type="http://schemas.openxmlformats.org/officeDocument/2006/relationships/slideLayout" Target="../slideLayouts/slideLayout23.xml"/><Relationship Id="rId5" Type="http://schemas.openxmlformats.org/officeDocument/2006/relationships/hyperlink" Target="https://www.6sigma.us/six-sigma-articles/summer-holidays-affect-project-delivery/" TargetMode="External"/><Relationship Id="rId4" Type="http://schemas.openxmlformats.org/officeDocument/2006/relationships/image" Target="../media/image56.jpg"/></Relationships>
</file>

<file path=ppt/slides/_rels/slide7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3" Type="http://schemas.openxmlformats.org/officeDocument/2006/relationships/hyperlink" Target="https://www.projectmanager.com/blog/business-process-mapping" TargetMode="External"/><Relationship Id="rId2" Type="http://schemas.openxmlformats.org/officeDocument/2006/relationships/image" Target="../media/image59.jpg"/><Relationship Id="rId1" Type="http://schemas.openxmlformats.org/officeDocument/2006/relationships/slideLayout" Target="../slideLayouts/slideLayout23.xml"/></Relationships>
</file>

<file path=ppt/slides/_rels/slide7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3.xml"/><Relationship Id="rId5" Type="http://schemas.openxmlformats.org/officeDocument/2006/relationships/hyperlink" Target="https://toppng.com/free-image/christmas-tree-emoji-PNG-free-PNG-Images_83784" TargetMode="External"/><Relationship Id="rId4" Type="http://schemas.openxmlformats.org/officeDocument/2006/relationships/image" Target="../media/image62.png"/></Relationships>
</file>

<file path=ppt/slides/_rels/slide78.xml.rels><?xml version="1.0" encoding="UTF-8" standalone="yes"?>
<Relationships xmlns="http://schemas.openxmlformats.org/package/2006/relationships"><Relationship Id="rId3" Type="http://schemas.openxmlformats.org/officeDocument/2006/relationships/hyperlink" Target="https://pixabay.com/en/help-information-problem-solution-1013700/" TargetMode="External"/><Relationship Id="rId2" Type="http://schemas.openxmlformats.org/officeDocument/2006/relationships/image" Target="../media/image63.jpg"/><Relationship Id="rId1" Type="http://schemas.openxmlformats.org/officeDocument/2006/relationships/slideLayout" Target="../slideLayouts/slideLayout23.xml"/></Relationships>
</file>

<file path=ppt/slides/_rels/slide79.xml.rels><?xml version="1.0" encoding="UTF-8" standalone="yes"?>
<Relationships xmlns="http://schemas.openxmlformats.org/package/2006/relationships"><Relationship Id="rId3" Type="http://schemas.openxmlformats.org/officeDocument/2006/relationships/hyperlink" Target="https://qi.kentcht.nhs.uk/plan-do-study-act-pdsa-cycles/" TargetMode="External"/><Relationship Id="rId2" Type="http://schemas.openxmlformats.org/officeDocument/2006/relationships/image" Target="../media/image64.jp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3" Type="http://schemas.openxmlformats.org/officeDocument/2006/relationships/hyperlink" Target="https://www.staging2.neonatalnetwork.co.uk/nwnodn/parents-and-families/our-units-within-the-nwnodn/arrowe-park/" TargetMode="External"/><Relationship Id="rId2" Type="http://schemas.openxmlformats.org/officeDocument/2006/relationships/image" Target="../media/image65.jpg"/><Relationship Id="rId1" Type="http://schemas.openxmlformats.org/officeDocument/2006/relationships/slideLayout" Target="../slideLayouts/slideLayout23.xml"/></Relationships>
</file>

<file path=ppt/slides/_rels/slide81.xml.rels><?xml version="1.0" encoding="UTF-8" standalone="yes"?>
<Relationships xmlns="http://schemas.openxmlformats.org/package/2006/relationships"><Relationship Id="rId3" Type="http://schemas.openxmlformats.org/officeDocument/2006/relationships/hyperlink" Target="https://subjectguides.york.ac.uk/health-sciences/resources" TargetMode="External"/><Relationship Id="rId2" Type="http://schemas.openxmlformats.org/officeDocument/2006/relationships/image" Target="../media/image66.jpg"/><Relationship Id="rId1"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8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9.xml"/></Relationships>
</file>

<file path=ppt/slides/_rels/slide8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9.xml"/></Relationships>
</file>

<file path=ppt/slides/_rels/slide8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9.xml"/></Relationships>
</file>

<file path=ppt/slides/_rels/slide8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9.xml"/><Relationship Id="rId4" Type="http://schemas.openxmlformats.org/officeDocument/2006/relationships/image" Target="../media/image73.png"/></Relationships>
</file>

<file path=ppt/slides/_rels/slide8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9.xml"/><Relationship Id="rId4" Type="http://schemas.openxmlformats.org/officeDocument/2006/relationships/image" Target="../media/image76.jpeg"/></Relationships>
</file>

<file path=ppt/slides/_rels/slide8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9.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9.xml"/><Relationship Id="rId4" Type="http://schemas.openxmlformats.org/officeDocument/2006/relationships/image" Target="../media/image80.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9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91.xml"/></Relationships>
</file>

<file path=ppt/slides/_rels/slide9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92.xml"/></Relationships>
</file>

<file path=ppt/slides/_rels/slide9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92.xml"/><Relationship Id="rId4" Type="http://schemas.openxmlformats.org/officeDocument/2006/relationships/image" Target="../media/image85.jpg"/></Relationships>
</file>

<file path=ppt/slides/_rels/slide9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9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9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92.xml"/></Relationships>
</file>

<file path=ppt/slides/_rels/slide9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92.xml"/></Relationships>
</file>

<file path=ppt/slides/_rels/slide9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9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99EC8-7323-764D-94D9-F8E830B8EC3A}"/>
              </a:ext>
            </a:extLst>
          </p:cNvPr>
          <p:cNvSpPr>
            <a:spLocks noGrp="1"/>
          </p:cNvSpPr>
          <p:nvPr>
            <p:ph type="ctrTitle"/>
          </p:nvPr>
        </p:nvSpPr>
        <p:spPr>
          <a:xfrm>
            <a:off x="184912" y="1093342"/>
            <a:ext cx="9828967" cy="1929469"/>
          </a:xfrm>
        </p:spPr>
        <p:txBody>
          <a:bodyPr>
            <a:noAutofit/>
          </a:bodyPr>
          <a:lstStyle/>
          <a:p>
            <a:r>
              <a:rPr lang="en-US" sz="7200" b="1">
                <a:solidFill>
                  <a:srgbClr val="0070C0"/>
                </a:solidFill>
              </a:rPr>
              <a:t>Leading Teams </a:t>
            </a:r>
            <a:br>
              <a:rPr lang="en-US" sz="7200" b="1">
                <a:solidFill>
                  <a:srgbClr val="0070C0"/>
                </a:solidFill>
              </a:rPr>
            </a:br>
            <a:r>
              <a:rPr lang="en-US" sz="7200" b="1" err="1">
                <a:solidFill>
                  <a:srgbClr val="0070C0"/>
                </a:solidFill>
              </a:rPr>
              <a:t>Programme</a:t>
            </a:r>
            <a:r>
              <a:rPr lang="en-US" sz="7200" b="1">
                <a:solidFill>
                  <a:srgbClr val="0070C0"/>
                </a:solidFill>
              </a:rPr>
              <a:t> </a:t>
            </a:r>
            <a:endParaRPr lang="en-US"/>
          </a:p>
        </p:txBody>
      </p:sp>
      <p:sp>
        <p:nvSpPr>
          <p:cNvPr id="3" name="Subtitle 2">
            <a:extLst>
              <a:ext uri="{FF2B5EF4-FFF2-40B4-BE49-F238E27FC236}">
                <a16:creationId xmlns:a16="http://schemas.microsoft.com/office/drawing/2014/main" id="{204F9F3A-E326-8846-AF06-EFC4D61402AC}"/>
              </a:ext>
            </a:extLst>
          </p:cNvPr>
          <p:cNvSpPr>
            <a:spLocks noGrp="1"/>
          </p:cNvSpPr>
          <p:nvPr>
            <p:ph type="subTitle" idx="1"/>
          </p:nvPr>
        </p:nvSpPr>
        <p:spPr>
          <a:xfrm>
            <a:off x="1085043" y="5308529"/>
            <a:ext cx="9144000" cy="861969"/>
          </a:xfrm>
        </p:spPr>
        <p:txBody>
          <a:bodyPr vert="horz" lIns="91440" tIns="45720" rIns="91440" bIns="45720" rtlCol="0" anchor="t">
            <a:normAutofit/>
          </a:bodyPr>
          <a:lstStyle/>
          <a:p>
            <a:endParaRPr lang="en-US" sz="3600" dirty="0">
              <a:solidFill>
                <a:srgbClr val="0070C0"/>
              </a:solidFill>
              <a:cs typeface="Calibri" panose="020F0502020204030204"/>
            </a:endParaRPr>
          </a:p>
        </p:txBody>
      </p:sp>
      <p:sp>
        <p:nvSpPr>
          <p:cNvPr id="4" name="TextBox 3">
            <a:extLst>
              <a:ext uri="{FF2B5EF4-FFF2-40B4-BE49-F238E27FC236}">
                <a16:creationId xmlns:a16="http://schemas.microsoft.com/office/drawing/2014/main" id="{1CF9DE49-512B-081A-5DB9-8465AD9EFBE4}"/>
              </a:ext>
            </a:extLst>
          </p:cNvPr>
          <p:cNvSpPr txBox="1"/>
          <p:nvPr/>
        </p:nvSpPr>
        <p:spPr>
          <a:xfrm>
            <a:off x="187476" y="3900714"/>
            <a:ext cx="1192590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7200" b="1" dirty="0">
                <a:solidFill>
                  <a:srgbClr val="0070C0"/>
                </a:solidFill>
                <a:latin typeface="Calibri Light"/>
                <a:cs typeface="Calibri"/>
              </a:rPr>
              <a:t>Project Presentations Cohort 2</a:t>
            </a:r>
            <a:endParaRPr lang="en-GB" sz="7200" b="1" dirty="0">
              <a:solidFill>
                <a:srgbClr val="0070C0"/>
              </a:solidFill>
              <a:latin typeface="Calibri Light"/>
              <a:cs typeface="Calibri Light"/>
            </a:endParaRPr>
          </a:p>
        </p:txBody>
      </p:sp>
    </p:spTree>
    <p:extLst>
      <p:ext uri="{BB962C8B-B14F-4D97-AF65-F5344CB8AC3E}">
        <p14:creationId xmlns:p14="http://schemas.microsoft.com/office/powerpoint/2010/main" val="23884061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5" name="Rectangle 6154">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6157" name="Rectangle 6156">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useBgFill="1">
        <p:nvSpPr>
          <p:cNvPr id="6159" name="Rectangle 6158">
            <a:extLst>
              <a:ext uri="{FF2B5EF4-FFF2-40B4-BE49-F238E27FC236}">
                <a16:creationId xmlns:a16="http://schemas.microsoft.com/office/drawing/2014/main" id="{006B7FC8-9C5A-4B07-99F6-3FF4F0500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6161" name="Rectangle 6160">
            <a:extLst>
              <a:ext uri="{FF2B5EF4-FFF2-40B4-BE49-F238E27FC236}">
                <a16:creationId xmlns:a16="http://schemas.microsoft.com/office/drawing/2014/main" id="{20D096B9-E2A9-4907-8AA6-44183A98A0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409317" y="1410082"/>
            <a:ext cx="6858000" cy="4037835"/>
          </a:xfrm>
          <a:prstGeom prst="rect">
            <a:avLst/>
          </a:prstGeom>
          <a:gradFill>
            <a:gsLst>
              <a:gs pos="8000">
                <a:schemeClr val="accent4">
                  <a:alpha val="52000"/>
                </a:schemeClr>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6163" name="Rectangle 6162">
            <a:extLst>
              <a:ext uri="{FF2B5EF4-FFF2-40B4-BE49-F238E27FC236}">
                <a16:creationId xmlns:a16="http://schemas.microsoft.com/office/drawing/2014/main" id="{48DC8FFA-551D-4179-8098-F7020A6B3D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9639" y="153692"/>
            <a:ext cx="4337877" cy="4038600"/>
          </a:xfrm>
          <a:prstGeom prst="rect">
            <a:avLst/>
          </a:prstGeom>
          <a:gradFill>
            <a:gsLst>
              <a:gs pos="8000">
                <a:schemeClr val="accent5">
                  <a:alpha val="56000"/>
                </a:schemeClr>
              </a:gs>
              <a:gs pos="100000">
                <a:schemeClr val="accent4">
                  <a:alpha val="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6165" name="Rectangle 6164">
            <a:extLst>
              <a:ext uri="{FF2B5EF4-FFF2-40B4-BE49-F238E27FC236}">
                <a16:creationId xmlns:a16="http://schemas.microsoft.com/office/drawing/2014/main" id="{7F704F97-5616-4BF4-973D-20EA0D7DB2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61266" y="3580665"/>
            <a:ext cx="2516071" cy="4038601"/>
          </a:xfrm>
          <a:prstGeom prst="rect">
            <a:avLst/>
          </a:prstGeom>
          <a:gradFill>
            <a:gsLst>
              <a:gs pos="0">
                <a:schemeClr val="accent5">
                  <a:lumMod val="60000"/>
                  <a:lumOff val="40000"/>
                  <a:alpha val="0"/>
                </a:schemeClr>
              </a:gs>
              <a:gs pos="99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6167" name="Oval 6166">
            <a:extLst>
              <a:ext uri="{FF2B5EF4-FFF2-40B4-BE49-F238E27FC236}">
                <a16:creationId xmlns:a16="http://schemas.microsoft.com/office/drawing/2014/main" id="{D83D16B0-C2A0-40BB-B4B6-F629839EA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37644" y="1795692"/>
            <a:ext cx="4178958" cy="4178958"/>
          </a:xfrm>
          <a:prstGeom prst="ellipse">
            <a:avLst/>
          </a:prstGeom>
          <a:gradFill>
            <a:gsLst>
              <a:gs pos="37000">
                <a:schemeClr val="bg1">
                  <a:alpha val="0"/>
                </a:schemeClr>
              </a:gs>
              <a:gs pos="100000">
                <a:schemeClr val="accent6">
                  <a:alpha val="28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2" name="Title 1">
            <a:extLst>
              <a:ext uri="{FF2B5EF4-FFF2-40B4-BE49-F238E27FC236}">
                <a16:creationId xmlns:a16="http://schemas.microsoft.com/office/drawing/2014/main" id="{F1A683BF-C00E-D042-58B8-2E7894F858D7}"/>
              </a:ext>
            </a:extLst>
          </p:cNvPr>
          <p:cNvSpPr>
            <a:spLocks noGrp="1"/>
          </p:cNvSpPr>
          <p:nvPr>
            <p:ph type="title"/>
          </p:nvPr>
        </p:nvSpPr>
        <p:spPr>
          <a:xfrm>
            <a:off x="499971" y="838537"/>
            <a:ext cx="3119718" cy="3150607"/>
          </a:xfrm>
        </p:spPr>
        <p:txBody>
          <a:bodyPr vert="horz" lIns="0" tIns="0" rIns="0" bIns="0" rtlCol="0" anchor="b">
            <a:normAutofit/>
          </a:bodyPr>
          <a:lstStyle/>
          <a:p>
            <a:pPr algn="r"/>
            <a:r>
              <a:rPr lang="en-US" sz="3200" dirty="0">
                <a:solidFill>
                  <a:schemeClr val="bg1"/>
                </a:solidFill>
              </a:rPr>
              <a:t>Growth mindset and leadership styles</a:t>
            </a:r>
          </a:p>
        </p:txBody>
      </p:sp>
      <p:sp>
        <p:nvSpPr>
          <p:cNvPr id="6152" name="Content Placeholder 6151">
            <a:extLst>
              <a:ext uri="{FF2B5EF4-FFF2-40B4-BE49-F238E27FC236}">
                <a16:creationId xmlns:a16="http://schemas.microsoft.com/office/drawing/2014/main" id="{200BFEDA-1C5E-A4C5-76B2-57EA33225870}"/>
              </a:ext>
            </a:extLst>
          </p:cNvPr>
          <p:cNvSpPr>
            <a:spLocks noGrp="1"/>
          </p:cNvSpPr>
          <p:nvPr>
            <p:ph sz="half" idx="1"/>
          </p:nvPr>
        </p:nvSpPr>
        <p:spPr>
          <a:xfrm>
            <a:off x="4638040" y="692473"/>
            <a:ext cx="3133491" cy="5556861"/>
          </a:xfrm>
        </p:spPr>
        <p:txBody>
          <a:bodyPr vert="horz" lIns="0" tIns="0" rIns="0" bIns="0" rtlCol="0" anchor="ctr">
            <a:normAutofit/>
          </a:bodyPr>
          <a:lstStyle/>
          <a:p>
            <a:r>
              <a:rPr lang="en-US" sz="1600" dirty="0"/>
              <a:t>Leadership styles </a:t>
            </a:r>
          </a:p>
          <a:p>
            <a:r>
              <a:rPr lang="en-US" sz="1600" dirty="0"/>
              <a:t>Support and guide through change</a:t>
            </a:r>
          </a:p>
          <a:p>
            <a:r>
              <a:rPr lang="en-US" sz="1600" dirty="0"/>
              <a:t>Being aware of your own strengths </a:t>
            </a:r>
          </a:p>
          <a:p>
            <a:r>
              <a:rPr lang="en-US" sz="1600" dirty="0"/>
              <a:t>GROW model</a:t>
            </a:r>
          </a:p>
          <a:p>
            <a:endParaRPr lang="en-US" sz="1600" dirty="0"/>
          </a:p>
        </p:txBody>
      </p:sp>
      <p:pic>
        <p:nvPicPr>
          <p:cNvPr id="6148" name="Picture 4" descr="Adapting a Growth Mindset to Cultivate Excellence in Leadership ...">
            <a:extLst>
              <a:ext uri="{FF2B5EF4-FFF2-40B4-BE49-F238E27FC236}">
                <a16:creationId xmlns:a16="http://schemas.microsoft.com/office/drawing/2014/main" id="{6BC91D4A-2DCF-45E6-25AE-0165844EFA89}"/>
              </a:ext>
            </a:extLst>
          </p:cNvPr>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r="5" b="3653"/>
          <a:stretch/>
        </p:blipFill>
        <p:spPr bwMode="auto">
          <a:xfrm>
            <a:off x="8229600" y="653204"/>
            <a:ext cx="3310964" cy="2647849"/>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Joyce's Learning Journey: Week 5 - LDC Growth Mindset Leadership">
            <a:extLst>
              <a:ext uri="{FF2B5EF4-FFF2-40B4-BE49-F238E27FC236}">
                <a16:creationId xmlns:a16="http://schemas.microsoft.com/office/drawing/2014/main" id="{47A436BE-A46D-D000-B403-D43B86151CF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71" r="6926" b="-2"/>
          <a:stretch/>
        </p:blipFill>
        <p:spPr bwMode="auto">
          <a:xfrm>
            <a:off x="8229600" y="3468993"/>
            <a:ext cx="3310964" cy="2699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613541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pic>
        <p:nvPicPr>
          <p:cNvPr id="5" name="Picture 4" descr="Piles of paperwork">
            <a:extLst>
              <a:ext uri="{FF2B5EF4-FFF2-40B4-BE49-F238E27FC236}">
                <a16:creationId xmlns:a16="http://schemas.microsoft.com/office/drawing/2014/main" id="{5185729E-A63C-A703-3370-9E2A089BBB2D}"/>
              </a:ext>
            </a:extLst>
          </p:cNvPr>
          <p:cNvPicPr>
            <a:picLocks noChangeAspect="1"/>
          </p:cNvPicPr>
          <p:nvPr/>
        </p:nvPicPr>
        <p:blipFill rotWithShape="1">
          <a:blip r:embed="rId2"/>
          <a:srcRect l="17593" r="12497"/>
          <a:stretch/>
        </p:blipFill>
        <p:spPr>
          <a:xfrm>
            <a:off x="20" y="10"/>
            <a:ext cx="6392647" cy="6857990"/>
          </a:xfrm>
          <a:prstGeom prst="rect">
            <a:avLst/>
          </a:prstGeom>
        </p:spPr>
      </p:pic>
      <p:sp>
        <p:nvSpPr>
          <p:cNvPr id="11" name="Rectangle 10">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p:nvSpPr>
          <p:cNvPr id="13" name="Rectangle 12">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p:nvSpPr>
          <p:cNvPr id="2" name="Title 1">
            <a:extLst>
              <a:ext uri="{FF2B5EF4-FFF2-40B4-BE49-F238E27FC236}">
                <a16:creationId xmlns:a16="http://schemas.microsoft.com/office/drawing/2014/main" id="{C9E70388-E5EB-BAED-A132-DB5B8947DCF8}"/>
              </a:ext>
            </a:extLst>
          </p:cNvPr>
          <p:cNvSpPr>
            <a:spLocks noGrp="1"/>
          </p:cNvSpPr>
          <p:nvPr>
            <p:ph type="title"/>
          </p:nvPr>
        </p:nvSpPr>
        <p:spPr>
          <a:xfrm>
            <a:off x="7064082" y="642594"/>
            <a:ext cx="4472921" cy="1371600"/>
          </a:xfrm>
        </p:spPr>
        <p:txBody>
          <a:bodyPr>
            <a:normAutofit/>
          </a:bodyPr>
          <a:lstStyle/>
          <a:p>
            <a:r>
              <a:rPr lang="en-GB" dirty="0"/>
              <a:t>PROBLEMS FACED</a:t>
            </a:r>
          </a:p>
        </p:txBody>
      </p:sp>
      <p:sp>
        <p:nvSpPr>
          <p:cNvPr id="3" name="Content Placeholder 2">
            <a:extLst>
              <a:ext uri="{FF2B5EF4-FFF2-40B4-BE49-F238E27FC236}">
                <a16:creationId xmlns:a16="http://schemas.microsoft.com/office/drawing/2014/main" id="{D62C0983-8DEB-37D7-1BB6-A3AEC2603F9F}"/>
              </a:ext>
            </a:extLst>
          </p:cNvPr>
          <p:cNvSpPr>
            <a:spLocks noGrp="1"/>
          </p:cNvSpPr>
          <p:nvPr>
            <p:ph idx="1"/>
          </p:nvPr>
        </p:nvSpPr>
        <p:spPr>
          <a:xfrm>
            <a:off x="7064082" y="2103120"/>
            <a:ext cx="4472922" cy="3931920"/>
          </a:xfrm>
        </p:spPr>
        <p:txBody>
          <a:bodyPr>
            <a:normAutofit/>
          </a:bodyPr>
          <a:lstStyle/>
          <a:p>
            <a:pPr>
              <a:lnSpc>
                <a:spcPct val="100000"/>
              </a:lnSpc>
            </a:pPr>
            <a:r>
              <a:rPr lang="en-GB" dirty="0"/>
              <a:t>DELAY IN RAMBLEGUARD FALLS MATS BEING DELIVERED.</a:t>
            </a:r>
            <a:endParaRPr lang="en-GB"/>
          </a:p>
          <a:p>
            <a:pPr>
              <a:lnSpc>
                <a:spcPct val="100000"/>
              </a:lnSpc>
            </a:pPr>
            <a:r>
              <a:rPr lang="en-GB" dirty="0"/>
              <a:t>I WANTED TO IMPLEMENT A STANDARDIZED APPROACH TO FALLS SAFETY THAT WAS EASY FOR STAFF TO FOLLOW. THE WARDS USE A DOLS SYSTEM WHICH BY LAW IS NOT PERMITTED IN ED ALONG WITH OTHER SECTIONS OF THE MENTAL HEALTH ACT.</a:t>
            </a:r>
            <a:endParaRPr lang="en-GB"/>
          </a:p>
          <a:p>
            <a:pPr>
              <a:lnSpc>
                <a:spcPct val="100000"/>
              </a:lnSpc>
            </a:pPr>
            <a:r>
              <a:rPr lang="en-GB" dirty="0"/>
              <a:t>I EXPLORED THE OPTION OF BAY TAGGING WITH MY MANAGERS, IT WAS DECIDED THAT THIS WOULD NOT BE POSSIBLE IN AN ED ENVIRONMENT.</a:t>
            </a:r>
            <a:endParaRPr lang="en-GB"/>
          </a:p>
          <a:p>
            <a:pPr>
              <a:lnSpc>
                <a:spcPct val="100000"/>
              </a:lnSpc>
            </a:pPr>
            <a:r>
              <a:rPr lang="en-GB" dirty="0"/>
              <a:t>ED PRESSURES WORSENED AS WE ENTER OUR BUSIEST PERIOD</a:t>
            </a:r>
            <a:endParaRPr lang="en-GB"/>
          </a:p>
          <a:p>
            <a:pPr>
              <a:lnSpc>
                <a:spcPct val="100000"/>
              </a:lnSpc>
            </a:pPr>
            <a:endParaRPr lang="en-GB"/>
          </a:p>
        </p:txBody>
      </p:sp>
    </p:spTree>
    <p:extLst>
      <p:ext uri="{BB962C8B-B14F-4D97-AF65-F5344CB8AC3E}">
        <p14:creationId xmlns:p14="http://schemas.microsoft.com/office/powerpoint/2010/main" val="307332478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pic>
        <p:nvPicPr>
          <p:cNvPr id="5" name="Picture 4" descr="Basketball court">
            <a:extLst>
              <a:ext uri="{FF2B5EF4-FFF2-40B4-BE49-F238E27FC236}">
                <a16:creationId xmlns:a16="http://schemas.microsoft.com/office/drawing/2014/main" id="{541BEA72-54A9-C46D-5A53-BFE493B30A8E}"/>
              </a:ext>
            </a:extLst>
          </p:cNvPr>
          <p:cNvPicPr>
            <a:picLocks noChangeAspect="1"/>
          </p:cNvPicPr>
          <p:nvPr/>
        </p:nvPicPr>
        <p:blipFill rotWithShape="1">
          <a:blip r:embed="rId2"/>
          <a:srcRect l="23133" r="14880"/>
          <a:stretch/>
        </p:blipFill>
        <p:spPr>
          <a:xfrm>
            <a:off x="20" y="10"/>
            <a:ext cx="6392647" cy="6857990"/>
          </a:xfrm>
          <a:prstGeom prst="rect">
            <a:avLst/>
          </a:prstGeom>
        </p:spPr>
      </p:pic>
      <p:sp>
        <p:nvSpPr>
          <p:cNvPr id="11" name="Rectangle 10">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p:nvSpPr>
          <p:cNvPr id="13" name="Rectangle 12">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p:nvSpPr>
          <p:cNvPr id="2" name="Title 1">
            <a:extLst>
              <a:ext uri="{FF2B5EF4-FFF2-40B4-BE49-F238E27FC236}">
                <a16:creationId xmlns:a16="http://schemas.microsoft.com/office/drawing/2014/main" id="{3AB77A3E-6459-929B-3CAC-FADCD5DA2FF2}"/>
              </a:ext>
            </a:extLst>
          </p:cNvPr>
          <p:cNvSpPr>
            <a:spLocks noGrp="1"/>
          </p:cNvSpPr>
          <p:nvPr>
            <p:ph type="title"/>
          </p:nvPr>
        </p:nvSpPr>
        <p:spPr>
          <a:xfrm>
            <a:off x="7064082" y="642594"/>
            <a:ext cx="4472921" cy="1371600"/>
          </a:xfrm>
        </p:spPr>
        <p:txBody>
          <a:bodyPr>
            <a:normAutofit/>
          </a:bodyPr>
          <a:lstStyle/>
          <a:p>
            <a:r>
              <a:rPr lang="en-GB" dirty="0"/>
              <a:t>IMPLEMENTING THE CHANGE</a:t>
            </a:r>
          </a:p>
        </p:txBody>
      </p:sp>
      <p:sp>
        <p:nvSpPr>
          <p:cNvPr id="3" name="Content Placeholder 2">
            <a:extLst>
              <a:ext uri="{FF2B5EF4-FFF2-40B4-BE49-F238E27FC236}">
                <a16:creationId xmlns:a16="http://schemas.microsoft.com/office/drawing/2014/main" id="{8B47A983-A076-11FD-087E-CFDA4F7433D7}"/>
              </a:ext>
            </a:extLst>
          </p:cNvPr>
          <p:cNvSpPr>
            <a:spLocks noGrp="1"/>
          </p:cNvSpPr>
          <p:nvPr>
            <p:ph idx="1"/>
          </p:nvPr>
        </p:nvSpPr>
        <p:spPr>
          <a:xfrm>
            <a:off x="7064082" y="2103120"/>
            <a:ext cx="4472922" cy="3931920"/>
          </a:xfrm>
        </p:spPr>
        <p:txBody>
          <a:bodyPr>
            <a:normAutofit/>
          </a:bodyPr>
          <a:lstStyle/>
          <a:p>
            <a:r>
              <a:rPr lang="en-GB" dirty="0"/>
              <a:t>ARRIVAL OF THE RAMBLEGUARD FALLS MATS</a:t>
            </a:r>
          </a:p>
          <a:p>
            <a:r>
              <a:rPr lang="en-GB" dirty="0"/>
              <a:t>ASKED THE ED MATRONS TO RELAY THE INFORMATION TO STAFF IN OUR DAILY SAFETY HUDDLE</a:t>
            </a:r>
          </a:p>
          <a:p>
            <a:r>
              <a:rPr lang="en-GB" dirty="0"/>
              <a:t>SPENT TIME ON THE FLOOR, WITH STAFF EDUCATING THEM ON HOW TO USE THE MATS AND THE IMPORTANCE OF EARLY FALLS RISK RECOGNITION.</a:t>
            </a:r>
          </a:p>
          <a:p>
            <a:pPr marL="0" indent="0">
              <a:buNone/>
            </a:pPr>
            <a:r>
              <a:rPr lang="en-GB" dirty="0"/>
              <a:t> </a:t>
            </a:r>
          </a:p>
          <a:p>
            <a:endParaRPr lang="en-GB" dirty="0"/>
          </a:p>
        </p:txBody>
      </p:sp>
    </p:spTree>
    <p:extLst>
      <p:ext uri="{BB962C8B-B14F-4D97-AF65-F5344CB8AC3E}">
        <p14:creationId xmlns:p14="http://schemas.microsoft.com/office/powerpoint/2010/main" val="391635208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pic>
        <p:nvPicPr>
          <p:cNvPr id="14" name="Picture 13" descr="Close up of cells">
            <a:extLst>
              <a:ext uri="{FF2B5EF4-FFF2-40B4-BE49-F238E27FC236}">
                <a16:creationId xmlns:a16="http://schemas.microsoft.com/office/drawing/2014/main" id="{EBD78277-53E8-966A-54A8-573E52F52CEB}"/>
              </a:ext>
            </a:extLst>
          </p:cNvPr>
          <p:cNvPicPr>
            <a:picLocks noChangeAspect="1"/>
          </p:cNvPicPr>
          <p:nvPr/>
        </p:nvPicPr>
        <p:blipFill rotWithShape="1">
          <a:blip r:embed="rId2"/>
          <a:srcRect l="24980" r="22587"/>
          <a:stretch/>
        </p:blipFill>
        <p:spPr>
          <a:xfrm>
            <a:off x="20" y="10"/>
            <a:ext cx="6392647" cy="6857990"/>
          </a:xfrm>
          <a:prstGeom prst="rect">
            <a:avLst/>
          </a:prstGeom>
        </p:spPr>
      </p:pic>
      <p:sp>
        <p:nvSpPr>
          <p:cNvPr id="11" name="Rectangle 10">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p:nvSpPr>
          <p:cNvPr id="13" name="Rectangle 12">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p:nvSpPr>
          <p:cNvPr id="2" name="Title 1">
            <a:extLst>
              <a:ext uri="{FF2B5EF4-FFF2-40B4-BE49-F238E27FC236}">
                <a16:creationId xmlns:a16="http://schemas.microsoft.com/office/drawing/2014/main" id="{9B79B7FA-78E2-13AC-79AE-9D7F4AAF757A}"/>
              </a:ext>
            </a:extLst>
          </p:cNvPr>
          <p:cNvSpPr>
            <a:spLocks noGrp="1"/>
          </p:cNvSpPr>
          <p:nvPr>
            <p:ph type="title"/>
          </p:nvPr>
        </p:nvSpPr>
        <p:spPr>
          <a:xfrm>
            <a:off x="7064082" y="642594"/>
            <a:ext cx="4472921" cy="1371600"/>
          </a:xfrm>
        </p:spPr>
        <p:txBody>
          <a:bodyPr>
            <a:normAutofit/>
          </a:bodyPr>
          <a:lstStyle/>
          <a:p>
            <a:r>
              <a:rPr lang="en-GB" dirty="0"/>
              <a:t>RESULTS</a:t>
            </a:r>
          </a:p>
        </p:txBody>
      </p:sp>
      <p:sp>
        <p:nvSpPr>
          <p:cNvPr id="3" name="Content Placeholder 2">
            <a:extLst>
              <a:ext uri="{FF2B5EF4-FFF2-40B4-BE49-F238E27FC236}">
                <a16:creationId xmlns:a16="http://schemas.microsoft.com/office/drawing/2014/main" id="{5179FCA3-5F0F-AEB9-1AA8-1CDCBF0AA2D5}"/>
              </a:ext>
            </a:extLst>
          </p:cNvPr>
          <p:cNvSpPr>
            <a:spLocks noGrp="1"/>
          </p:cNvSpPr>
          <p:nvPr>
            <p:ph idx="1"/>
          </p:nvPr>
        </p:nvSpPr>
        <p:spPr>
          <a:xfrm>
            <a:off x="7064082" y="2103120"/>
            <a:ext cx="4472922" cy="3931920"/>
          </a:xfrm>
        </p:spPr>
        <p:txBody>
          <a:bodyPr>
            <a:normAutofit/>
          </a:bodyPr>
          <a:lstStyle/>
          <a:p>
            <a:r>
              <a:rPr lang="en-GB" dirty="0"/>
              <a:t>WISE ACCREDITATION SCORE HAS IMPROVED FROM RED TO AMBER! (HURRAY!)</a:t>
            </a:r>
          </a:p>
          <a:p>
            <a:r>
              <a:rPr lang="en-GB" dirty="0"/>
              <a:t>STILL AWAITING FORMAL DATA TO BE SENT THROUGH WITH AN ACTION PLAN</a:t>
            </a:r>
          </a:p>
        </p:txBody>
      </p:sp>
    </p:spTree>
    <p:extLst>
      <p:ext uri="{BB962C8B-B14F-4D97-AF65-F5344CB8AC3E}">
        <p14:creationId xmlns:p14="http://schemas.microsoft.com/office/powerpoint/2010/main" val="175521091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pic>
        <p:nvPicPr>
          <p:cNvPr id="5" name="Picture 4" descr="Different coloured organisers">
            <a:extLst>
              <a:ext uri="{FF2B5EF4-FFF2-40B4-BE49-F238E27FC236}">
                <a16:creationId xmlns:a16="http://schemas.microsoft.com/office/drawing/2014/main" id="{039A738E-DC8C-4336-2B66-22AD64EA4982}"/>
              </a:ext>
            </a:extLst>
          </p:cNvPr>
          <p:cNvPicPr>
            <a:picLocks noChangeAspect="1"/>
          </p:cNvPicPr>
          <p:nvPr/>
        </p:nvPicPr>
        <p:blipFill rotWithShape="1">
          <a:blip r:embed="rId2"/>
          <a:srcRect l="21856" r="21750" b="1"/>
          <a:stretch/>
        </p:blipFill>
        <p:spPr>
          <a:xfrm>
            <a:off x="20" y="10"/>
            <a:ext cx="6392647" cy="6857990"/>
          </a:xfrm>
          <a:prstGeom prst="rect">
            <a:avLst/>
          </a:prstGeom>
        </p:spPr>
      </p:pic>
      <p:sp>
        <p:nvSpPr>
          <p:cNvPr id="11" name="Rectangle 10">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p:nvSpPr>
          <p:cNvPr id="13" name="Rectangle 12">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p:nvSpPr>
          <p:cNvPr id="2" name="Title 1">
            <a:extLst>
              <a:ext uri="{FF2B5EF4-FFF2-40B4-BE49-F238E27FC236}">
                <a16:creationId xmlns:a16="http://schemas.microsoft.com/office/drawing/2014/main" id="{BACFDFD4-CD94-557B-8739-68BADAE83A56}"/>
              </a:ext>
            </a:extLst>
          </p:cNvPr>
          <p:cNvSpPr>
            <a:spLocks noGrp="1"/>
          </p:cNvSpPr>
          <p:nvPr>
            <p:ph type="title"/>
          </p:nvPr>
        </p:nvSpPr>
        <p:spPr>
          <a:xfrm>
            <a:off x="7064082" y="642594"/>
            <a:ext cx="4472921" cy="1371600"/>
          </a:xfrm>
        </p:spPr>
        <p:txBody>
          <a:bodyPr>
            <a:normAutofit/>
          </a:bodyPr>
          <a:lstStyle/>
          <a:p>
            <a:r>
              <a:rPr lang="en-GB" dirty="0"/>
              <a:t> NEXT STEPS…..</a:t>
            </a:r>
          </a:p>
        </p:txBody>
      </p:sp>
      <p:sp>
        <p:nvSpPr>
          <p:cNvPr id="3" name="Content Placeholder 2">
            <a:extLst>
              <a:ext uri="{FF2B5EF4-FFF2-40B4-BE49-F238E27FC236}">
                <a16:creationId xmlns:a16="http://schemas.microsoft.com/office/drawing/2014/main" id="{C46EEF7D-4EB4-DC84-6275-17CFFCA6DFE8}"/>
              </a:ext>
            </a:extLst>
          </p:cNvPr>
          <p:cNvSpPr>
            <a:spLocks noGrp="1"/>
          </p:cNvSpPr>
          <p:nvPr>
            <p:ph idx="1"/>
          </p:nvPr>
        </p:nvSpPr>
        <p:spPr>
          <a:xfrm>
            <a:off x="7064082" y="2103120"/>
            <a:ext cx="4472922" cy="3931920"/>
          </a:xfrm>
        </p:spPr>
        <p:txBody>
          <a:bodyPr>
            <a:normAutofit/>
          </a:bodyPr>
          <a:lstStyle/>
          <a:p>
            <a:r>
              <a:rPr lang="en-GB" dirty="0"/>
              <a:t>LOOK AT THE DATA AND USE AUDIT TO ANALYSE  THE NUMBER OF FALLS SINCE THE INTRODUCTION OF THE MATS</a:t>
            </a:r>
          </a:p>
          <a:p>
            <a:r>
              <a:rPr lang="en-GB" dirty="0"/>
              <a:t>FINE TUNE THE PROCESS AND SEE WHAT FURTHER IMPROVMEENT COULD BE MADE IN ORDER TO KEEP OUR PATIENTS SAFE.</a:t>
            </a:r>
          </a:p>
          <a:p>
            <a:r>
              <a:rPr lang="en-GB" dirty="0"/>
              <a:t>DAILY ED HARMS AUDITS AND QUARTLY REVIEWS</a:t>
            </a:r>
          </a:p>
          <a:p>
            <a:r>
              <a:rPr lang="en-GB" dirty="0"/>
              <a:t>CONTINUE WITH WISE ACCREDITATION REVIEW</a:t>
            </a:r>
          </a:p>
          <a:p>
            <a:r>
              <a:rPr lang="en-GB" dirty="0"/>
              <a:t>CONTINUE TO WORK WITH THE STAFF AND TEACH THEM TO BE PROACTIVE AND NOT REACTIVE.</a:t>
            </a:r>
          </a:p>
          <a:p>
            <a:endParaRPr lang="en-GB" dirty="0"/>
          </a:p>
          <a:p>
            <a:endParaRPr lang="en-GB" dirty="0"/>
          </a:p>
        </p:txBody>
      </p:sp>
    </p:spTree>
    <p:extLst>
      <p:ext uri="{BB962C8B-B14F-4D97-AF65-F5344CB8AC3E}">
        <p14:creationId xmlns:p14="http://schemas.microsoft.com/office/powerpoint/2010/main" val="413150180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pic>
        <p:nvPicPr>
          <p:cNvPr id="8" name="Picture 7" descr="One in a crowd">
            <a:extLst>
              <a:ext uri="{FF2B5EF4-FFF2-40B4-BE49-F238E27FC236}">
                <a16:creationId xmlns:a16="http://schemas.microsoft.com/office/drawing/2014/main" id="{14DC8EDD-B206-F12A-0CFE-E3721F589264}"/>
              </a:ext>
            </a:extLst>
          </p:cNvPr>
          <p:cNvPicPr>
            <a:picLocks noChangeAspect="1"/>
          </p:cNvPicPr>
          <p:nvPr/>
        </p:nvPicPr>
        <p:blipFill rotWithShape="1">
          <a:blip r:embed="rId2"/>
          <a:srcRect l="19403" r="10687"/>
          <a:stretch/>
        </p:blipFill>
        <p:spPr>
          <a:xfrm>
            <a:off x="20" y="10"/>
            <a:ext cx="6392647" cy="6857990"/>
          </a:xfrm>
          <a:prstGeom prst="rect">
            <a:avLst/>
          </a:prstGeom>
        </p:spPr>
      </p:pic>
      <p:sp>
        <p:nvSpPr>
          <p:cNvPr id="70" name="Rectangle 69">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p:nvSpPr>
          <p:cNvPr id="71" name="Rectangle 70">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p:nvSpPr>
          <p:cNvPr id="2" name="Title 1">
            <a:extLst>
              <a:ext uri="{FF2B5EF4-FFF2-40B4-BE49-F238E27FC236}">
                <a16:creationId xmlns:a16="http://schemas.microsoft.com/office/drawing/2014/main" id="{C486B384-105B-F034-FD0B-99D9DD13DD81}"/>
              </a:ext>
            </a:extLst>
          </p:cNvPr>
          <p:cNvSpPr>
            <a:spLocks noGrp="1"/>
          </p:cNvSpPr>
          <p:nvPr>
            <p:ph type="title"/>
          </p:nvPr>
        </p:nvSpPr>
        <p:spPr>
          <a:xfrm>
            <a:off x="7064082" y="642594"/>
            <a:ext cx="4472921" cy="1371600"/>
          </a:xfrm>
        </p:spPr>
        <p:txBody>
          <a:bodyPr>
            <a:normAutofit/>
          </a:bodyPr>
          <a:lstStyle/>
          <a:p>
            <a:r>
              <a:rPr lang="en-GB" sz="3400"/>
              <a:t>WHAT I’VE LEARNED AS A LEADER</a:t>
            </a:r>
          </a:p>
        </p:txBody>
      </p:sp>
      <p:sp>
        <p:nvSpPr>
          <p:cNvPr id="72" name="Content Placeholder 2">
            <a:extLst>
              <a:ext uri="{FF2B5EF4-FFF2-40B4-BE49-F238E27FC236}">
                <a16:creationId xmlns:a16="http://schemas.microsoft.com/office/drawing/2014/main" id="{560A4610-BB5C-BBDD-8E9B-0EA3CA1014F7}"/>
              </a:ext>
            </a:extLst>
          </p:cNvPr>
          <p:cNvSpPr>
            <a:spLocks noGrp="1"/>
          </p:cNvSpPr>
          <p:nvPr>
            <p:ph idx="1"/>
          </p:nvPr>
        </p:nvSpPr>
        <p:spPr>
          <a:xfrm>
            <a:off x="7064082" y="2103120"/>
            <a:ext cx="4472922" cy="3931920"/>
          </a:xfrm>
        </p:spPr>
        <p:txBody>
          <a:bodyPr>
            <a:normAutofit/>
          </a:bodyPr>
          <a:lstStyle/>
          <a:p>
            <a:pPr>
              <a:lnSpc>
                <a:spcPct val="100000"/>
              </a:lnSpc>
            </a:pPr>
            <a:r>
              <a:rPr lang="en-GB" sz="900" dirty="0"/>
              <a:t>FIRST BECAME INTERESTED IN LEADERSHIP AS A TOPIC DURING MY POST GRAD STUDIES BUT REALSIED THAT I HAD PROBABLY BEEN INTERESTED IN LEADERSHIP FOR MUCH LONGER THAN THIS</a:t>
            </a:r>
          </a:p>
          <a:p>
            <a:pPr>
              <a:lnSpc>
                <a:spcPct val="100000"/>
              </a:lnSpc>
            </a:pPr>
            <a:r>
              <a:rPr lang="en-GB" sz="900" dirty="0"/>
              <a:t>NO ONE SIZE FITS ALL APPROACH</a:t>
            </a:r>
          </a:p>
          <a:p>
            <a:pPr>
              <a:lnSpc>
                <a:spcPct val="100000"/>
              </a:lnSpc>
            </a:pPr>
            <a:r>
              <a:rPr lang="en-GB" sz="900" dirty="0"/>
              <a:t>LEARN FROM WATCHING THOSE AROUND ME AND THEN DEVELOPING MY OWN STYLE</a:t>
            </a:r>
          </a:p>
          <a:p>
            <a:pPr>
              <a:lnSpc>
                <a:spcPct val="100000"/>
              </a:lnSpc>
            </a:pPr>
            <a:r>
              <a:rPr lang="en-GB" sz="900" dirty="0"/>
              <a:t>ATTENDED MULTIPLE LEADERSHIP MASTERCLASSES THAT WUTH HAVE PROVIDED</a:t>
            </a:r>
          </a:p>
          <a:p>
            <a:pPr>
              <a:lnSpc>
                <a:spcPct val="100000"/>
              </a:lnSpc>
            </a:pPr>
            <a:r>
              <a:rPr lang="en-GB" sz="900" dirty="0"/>
              <a:t>POST PANDEMIC, THIS HAS BEEN THE RIGHT TIME FOR ME TO COMMIT TO FURTHERING MY LEARNING</a:t>
            </a:r>
          </a:p>
          <a:p>
            <a:pPr>
              <a:lnSpc>
                <a:spcPct val="100000"/>
              </a:lnSpc>
            </a:pPr>
            <a:r>
              <a:rPr lang="en-GB" sz="900" dirty="0"/>
              <a:t>ENJOYED THAT THE COURSE PUSHED ME OUT OF MY COMFORT ZONE</a:t>
            </a:r>
          </a:p>
          <a:p>
            <a:pPr>
              <a:lnSpc>
                <a:spcPct val="100000"/>
              </a:lnSpc>
            </a:pPr>
            <a:r>
              <a:rPr lang="en-GB" sz="900" dirty="0"/>
              <a:t>360 FEEDBACK LET ME KNOW THAT I’M ON THE RIGHT TRACK</a:t>
            </a:r>
          </a:p>
          <a:p>
            <a:pPr>
              <a:lnSpc>
                <a:spcPct val="100000"/>
              </a:lnSpc>
            </a:pPr>
            <a:r>
              <a:rPr lang="en-GB" sz="900" dirty="0"/>
              <a:t>HAVING A PROJECT TO WORK ON HELPED TO PUT ANY THEORY LEARNED INTO PRACTICE</a:t>
            </a:r>
          </a:p>
          <a:p>
            <a:pPr>
              <a:lnSpc>
                <a:spcPct val="100000"/>
              </a:lnSpc>
            </a:pPr>
            <a:r>
              <a:rPr lang="en-GB" sz="900" dirty="0"/>
              <a:t>THE COURSE HAS GIVEN ME FURTEHR INSIGHT INTO MYSELF AND THOSE AROUND ME IN LEADERSHIP POSITIONS</a:t>
            </a:r>
          </a:p>
          <a:p>
            <a:pPr>
              <a:lnSpc>
                <a:spcPct val="100000"/>
              </a:lnSpc>
            </a:pPr>
            <a:r>
              <a:rPr lang="en-GB" sz="900" dirty="0"/>
              <a:t>I HAVE APPLIED FOR A PROFESSIONAL NURSE ADVOCATE COURSE NEXT YEAR TO CONTINUE MY LEARNING</a:t>
            </a:r>
          </a:p>
        </p:txBody>
      </p:sp>
    </p:spTree>
    <p:extLst>
      <p:ext uri="{BB962C8B-B14F-4D97-AF65-F5344CB8AC3E}">
        <p14:creationId xmlns:p14="http://schemas.microsoft.com/office/powerpoint/2010/main" val="48326147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pic>
        <p:nvPicPr>
          <p:cNvPr id="4" name="Picture 3" descr="A dog sleeping on a blanket&#10;&#10;Description automatically generated">
            <a:extLst>
              <a:ext uri="{FF2B5EF4-FFF2-40B4-BE49-F238E27FC236}">
                <a16:creationId xmlns:a16="http://schemas.microsoft.com/office/drawing/2014/main" id="{B445C2B4-28CC-B0E9-D905-E5204CCF3127}"/>
              </a:ext>
            </a:extLst>
          </p:cNvPr>
          <p:cNvPicPr>
            <a:picLocks noChangeAspect="1"/>
          </p:cNvPicPr>
          <p:nvPr/>
        </p:nvPicPr>
        <p:blipFill rotWithShape="1">
          <a:blip r:embed="rId2">
            <a:extLst>
              <a:ext uri="{28A0092B-C50C-407E-A947-70E740481C1C}">
                <a14:useLocalDpi xmlns:a14="http://schemas.microsoft.com/office/drawing/2010/main" val="0"/>
              </a:ext>
            </a:extLst>
          </a:blip>
          <a:srcRect t="8182" r="1" b="11359"/>
          <a:stretch/>
        </p:blipFill>
        <p:spPr>
          <a:xfrm>
            <a:off x="20" y="10"/>
            <a:ext cx="6392647" cy="6857990"/>
          </a:xfrm>
          <a:prstGeom prst="rect">
            <a:avLst/>
          </a:prstGeom>
        </p:spPr>
      </p:pic>
      <p:sp>
        <p:nvSpPr>
          <p:cNvPr id="20" name="Rectangle 19">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p:nvSpPr>
          <p:cNvPr id="22" name="Rectangle 21">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p:nvSpPr>
          <p:cNvPr id="2" name="Title 1">
            <a:extLst>
              <a:ext uri="{FF2B5EF4-FFF2-40B4-BE49-F238E27FC236}">
                <a16:creationId xmlns:a16="http://schemas.microsoft.com/office/drawing/2014/main" id="{A40DB181-5E90-AC2C-A88E-4AA5F854A426}"/>
              </a:ext>
            </a:extLst>
          </p:cNvPr>
          <p:cNvSpPr>
            <a:spLocks noGrp="1"/>
          </p:cNvSpPr>
          <p:nvPr>
            <p:ph type="title"/>
          </p:nvPr>
        </p:nvSpPr>
        <p:spPr>
          <a:xfrm>
            <a:off x="7152127" y="2278354"/>
            <a:ext cx="4472921" cy="1371600"/>
          </a:xfrm>
        </p:spPr>
        <p:txBody>
          <a:bodyPr>
            <a:normAutofit/>
          </a:bodyPr>
          <a:lstStyle/>
          <a:p>
            <a:r>
              <a:rPr lang="en-GB" dirty="0"/>
              <a:t>Thank You!</a:t>
            </a:r>
          </a:p>
        </p:txBody>
      </p:sp>
      <p:sp>
        <p:nvSpPr>
          <p:cNvPr id="3" name="Content Placeholder 2">
            <a:extLst>
              <a:ext uri="{FF2B5EF4-FFF2-40B4-BE49-F238E27FC236}">
                <a16:creationId xmlns:a16="http://schemas.microsoft.com/office/drawing/2014/main" id="{369B84D8-BB22-5E6D-C7AF-995F6C0234D9}"/>
              </a:ext>
            </a:extLst>
          </p:cNvPr>
          <p:cNvSpPr>
            <a:spLocks noGrp="1"/>
          </p:cNvSpPr>
          <p:nvPr>
            <p:ph idx="1"/>
          </p:nvPr>
        </p:nvSpPr>
        <p:spPr>
          <a:xfrm>
            <a:off x="7064082" y="2103120"/>
            <a:ext cx="4472922" cy="3931920"/>
          </a:xfrm>
        </p:spPr>
        <p:txBody>
          <a:bodyPr>
            <a:normAutofit/>
          </a:bodyPr>
          <a:lstStyle/>
          <a:p>
            <a:pPr marL="0" indent="0">
              <a:buNone/>
            </a:pPr>
            <a:endParaRPr lang="en-GB" dirty="0"/>
          </a:p>
          <a:p>
            <a:pPr marL="0" indent="0">
              <a:buNone/>
            </a:pPr>
            <a:endParaRPr lang="en-GB" dirty="0"/>
          </a:p>
        </p:txBody>
      </p:sp>
    </p:spTree>
    <p:extLst>
      <p:ext uri="{BB962C8B-B14F-4D97-AF65-F5344CB8AC3E}">
        <p14:creationId xmlns:p14="http://schemas.microsoft.com/office/powerpoint/2010/main" val="18367298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7CBBDD0-4420-4A50-96AB-392F9B97CF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2" name="Rectangle 11">
            <a:extLst>
              <a:ext uri="{FF2B5EF4-FFF2-40B4-BE49-F238E27FC236}">
                <a16:creationId xmlns:a16="http://schemas.microsoft.com/office/drawing/2014/main" id="{465BA403-54B9-4A0B-BC79-028C495C03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7" y="761999"/>
            <a:ext cx="7552943"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p:cNvSpPr>
            <a:spLocks noGrp="1"/>
          </p:cNvSpPr>
          <p:nvPr>
            <p:ph type="ctrTitle"/>
          </p:nvPr>
        </p:nvSpPr>
        <p:spPr>
          <a:xfrm>
            <a:off x="5054082" y="1298448"/>
            <a:ext cx="6068070" cy="3255264"/>
          </a:xfrm>
        </p:spPr>
        <p:txBody>
          <a:bodyPr>
            <a:normAutofit/>
          </a:bodyPr>
          <a:lstStyle/>
          <a:p>
            <a:r>
              <a:rPr lang="en-GB" sz="4600">
                <a:cs typeface="Calibri Light"/>
              </a:rPr>
              <a:t>IMPROVING THE DELIVERY OF CARE FOR PATIENTS WITH MENTAL HEALTH ISSUES</a:t>
            </a:r>
          </a:p>
        </p:txBody>
      </p:sp>
      <p:sp>
        <p:nvSpPr>
          <p:cNvPr id="3" name="Subtitle 2"/>
          <p:cNvSpPr>
            <a:spLocks noGrp="1"/>
          </p:cNvSpPr>
          <p:nvPr>
            <p:ph type="subTitle" idx="1"/>
          </p:nvPr>
        </p:nvSpPr>
        <p:spPr>
          <a:xfrm>
            <a:off x="5054083" y="4670246"/>
            <a:ext cx="6037903" cy="914400"/>
          </a:xfrm>
        </p:spPr>
        <p:txBody>
          <a:bodyPr vert="horz" lIns="91440" tIns="45720" rIns="91440" bIns="45720" rtlCol="0">
            <a:normAutofit/>
          </a:bodyPr>
          <a:lstStyle/>
          <a:p>
            <a:r>
              <a:rPr lang="en-GB" dirty="0">
                <a:cs typeface="Calibri"/>
              </a:rPr>
              <a:t>MATRON HALE</a:t>
            </a:r>
            <a:endParaRPr lang="en-GB" dirty="0"/>
          </a:p>
        </p:txBody>
      </p:sp>
      <p:sp>
        <p:nvSpPr>
          <p:cNvPr id="14" name="Rectangle 13">
            <a:extLst>
              <a:ext uri="{FF2B5EF4-FFF2-40B4-BE49-F238E27FC236}">
                <a16:creationId xmlns:a16="http://schemas.microsoft.com/office/drawing/2014/main" id="{DC8C6883-513A-4FE8-8B55-7AA2A13A9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2"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pic>
        <p:nvPicPr>
          <p:cNvPr id="5" name="Picture 4" descr="A star with colorful people in the center&#10;&#10;Description automatically generated">
            <a:extLst>
              <a:ext uri="{FF2B5EF4-FFF2-40B4-BE49-F238E27FC236}">
                <a16:creationId xmlns:a16="http://schemas.microsoft.com/office/drawing/2014/main" id="{B12B7B54-AD18-9328-ABDE-45772CD36B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177" y="1743351"/>
            <a:ext cx="3458249" cy="3363146"/>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4C9EE1D-12BB-43F7-9A2A-893578DCA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8" name="Rectangle 17">
            <a:extLst>
              <a:ext uri="{FF2B5EF4-FFF2-40B4-BE49-F238E27FC236}">
                <a16:creationId xmlns:a16="http://schemas.microsoft.com/office/drawing/2014/main" id="{43962A31-C54E-4762-B155-59777FED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useBgFill="1">
        <p:nvSpPr>
          <p:cNvPr id="20" name="Rectangle 19">
            <a:extLst>
              <a:ext uri="{FF2B5EF4-FFF2-40B4-BE49-F238E27FC236}">
                <a16:creationId xmlns:a16="http://schemas.microsoft.com/office/drawing/2014/main" id="{AA7850C8-8932-45FB-824D-8AB7D8469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28BB4B4-FCCA-4BB8-A5B5-7EDD9652D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659CA61F-8ACD-4D88-40DE-A8000FA670BB}"/>
              </a:ext>
            </a:extLst>
          </p:cNvPr>
          <p:cNvSpPr>
            <a:spLocks noGrp="1"/>
          </p:cNvSpPr>
          <p:nvPr>
            <p:ph type="title"/>
          </p:nvPr>
        </p:nvSpPr>
        <p:spPr>
          <a:xfrm>
            <a:off x="480607" y="1298448"/>
            <a:ext cx="3847930" cy="2307781"/>
          </a:xfrm>
        </p:spPr>
        <p:txBody>
          <a:bodyPr vert="horz" lIns="91440" tIns="45720" rIns="91440" bIns="45720" rtlCol="0" anchor="b">
            <a:normAutofit/>
          </a:bodyPr>
          <a:lstStyle/>
          <a:p>
            <a:r>
              <a:rPr lang="en-US" sz="5900" spc="-100" dirty="0"/>
              <a:t>My family, my world </a:t>
            </a:r>
          </a:p>
        </p:txBody>
      </p:sp>
      <p:sp>
        <p:nvSpPr>
          <p:cNvPr id="24" name="Rectangle 23">
            <a:extLst>
              <a:ext uri="{FF2B5EF4-FFF2-40B4-BE49-F238E27FC236}">
                <a16:creationId xmlns:a16="http://schemas.microsoft.com/office/drawing/2014/main" id="{9EAD000C-FECC-4415-AB14-16AC3974C6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2727" y="758952"/>
            <a:ext cx="3379859" cy="3191490"/>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oup of children lying on a blanket&#10;&#10;Description automatically generated">
            <a:extLst>
              <a:ext uri="{FF2B5EF4-FFF2-40B4-BE49-F238E27FC236}">
                <a16:creationId xmlns:a16="http://schemas.microsoft.com/office/drawing/2014/main" id="{436C252D-BEC7-B892-02C3-E8E6515E8FC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275608" y="1285763"/>
            <a:ext cx="3054096" cy="2137867"/>
          </a:xfrm>
          <a:prstGeom prst="rect">
            <a:avLst/>
          </a:prstGeom>
        </p:spPr>
      </p:pic>
      <p:sp>
        <p:nvSpPr>
          <p:cNvPr id="26" name="Rectangle 25">
            <a:extLst>
              <a:ext uri="{FF2B5EF4-FFF2-40B4-BE49-F238E27FC236}">
                <a16:creationId xmlns:a16="http://schemas.microsoft.com/office/drawing/2014/main" id="{97D1A26C-DCFB-460B-BE7B-FC2CA435D8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772812"/>
            <a:ext cx="2849303" cy="1784350"/>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aby sleeping on a blanket&#10;&#10;Description automatically generated">
            <a:extLst>
              <a:ext uri="{FF2B5EF4-FFF2-40B4-BE49-F238E27FC236}">
                <a16:creationId xmlns:a16="http://schemas.microsoft.com/office/drawing/2014/main" id="{15FAA26E-D7B4-6307-4284-6CC9BBB5EE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13520" y="923661"/>
            <a:ext cx="2337782" cy="1449425"/>
          </a:xfrm>
          <a:prstGeom prst="rect">
            <a:avLst/>
          </a:prstGeom>
        </p:spPr>
      </p:pic>
      <p:sp>
        <p:nvSpPr>
          <p:cNvPr id="28" name="Rectangle 27">
            <a:extLst>
              <a:ext uri="{FF2B5EF4-FFF2-40B4-BE49-F238E27FC236}">
                <a16:creationId xmlns:a16="http://schemas.microsoft.com/office/drawing/2014/main" id="{58DEA40E-A1A6-474E-BE3B-A06C929EB7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2727" y="4115150"/>
            <a:ext cx="3379859" cy="1983897"/>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posing for a photo&#10;&#10;Description automatically generated">
            <a:extLst>
              <a:ext uri="{FF2B5EF4-FFF2-40B4-BE49-F238E27FC236}">
                <a16:creationId xmlns:a16="http://schemas.microsoft.com/office/drawing/2014/main" id="{78281AF1-D148-5451-179B-439E7A9A15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5988061" y="3593926"/>
            <a:ext cx="1624402" cy="3036265"/>
          </a:xfrm>
          <a:prstGeom prst="rect">
            <a:avLst/>
          </a:prstGeom>
        </p:spPr>
      </p:pic>
      <p:sp>
        <p:nvSpPr>
          <p:cNvPr id="30" name="Rectangle 29">
            <a:extLst>
              <a:ext uri="{FF2B5EF4-FFF2-40B4-BE49-F238E27FC236}">
                <a16:creationId xmlns:a16="http://schemas.microsoft.com/office/drawing/2014/main" id="{7472A6C1-76CF-4215-B818-52CFF4D7A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2722807"/>
            <a:ext cx="2849303" cy="3367097"/>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group of women posing for a photo&#10;&#10;Description automatically generated">
            <a:extLst>
              <a:ext uri="{FF2B5EF4-FFF2-40B4-BE49-F238E27FC236}">
                <a16:creationId xmlns:a16="http://schemas.microsoft.com/office/drawing/2014/main" id="{72993CDF-49A7-0BED-D962-D7F49706C6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50058" y="2888451"/>
            <a:ext cx="2026401" cy="3035808"/>
          </a:xfrm>
          <a:prstGeom prst="rect">
            <a:avLst/>
          </a:prstGeom>
        </p:spPr>
      </p:pic>
      <p:sp>
        <p:nvSpPr>
          <p:cNvPr id="32" name="Rectangle 31">
            <a:extLst>
              <a:ext uri="{FF2B5EF4-FFF2-40B4-BE49-F238E27FC236}">
                <a16:creationId xmlns:a16="http://schemas.microsoft.com/office/drawing/2014/main" id="{E61CE9D6-3D74-4540-A98B-232824586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pic>
        <p:nvPicPr>
          <p:cNvPr id="14" name="Graphic 13" descr="Two Hearts outline">
            <a:extLst>
              <a:ext uri="{FF2B5EF4-FFF2-40B4-BE49-F238E27FC236}">
                <a16:creationId xmlns:a16="http://schemas.microsoft.com/office/drawing/2014/main" id="{E0448BDB-A9E7-4CCD-E8E2-B86BDE85A92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41964" y="3911028"/>
            <a:ext cx="914400" cy="914400"/>
          </a:xfrm>
          <a:prstGeom prst="rect">
            <a:avLst/>
          </a:prstGeom>
        </p:spPr>
      </p:pic>
    </p:spTree>
    <p:extLst>
      <p:ext uri="{BB962C8B-B14F-4D97-AF65-F5344CB8AC3E}">
        <p14:creationId xmlns:p14="http://schemas.microsoft.com/office/powerpoint/2010/main" val="364843820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EE9F5D7F-1BBC-4096-ADA7-AA9C9E4D28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1" name="Rectangle 20">
            <a:extLst>
              <a:ext uri="{FF2B5EF4-FFF2-40B4-BE49-F238E27FC236}">
                <a16:creationId xmlns:a16="http://schemas.microsoft.com/office/drawing/2014/main" id="{06D370DD-716B-4528-B475-331F84CEA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9514" y="758953"/>
            <a:ext cx="7052486"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F97D2F26-3992-D8BA-4193-20F551ABDFAA}"/>
              </a:ext>
            </a:extLst>
          </p:cNvPr>
          <p:cNvSpPr>
            <a:spLocks noGrp="1"/>
          </p:cNvSpPr>
          <p:nvPr>
            <p:ph type="title"/>
          </p:nvPr>
        </p:nvSpPr>
        <p:spPr>
          <a:xfrm>
            <a:off x="5451642" y="1123837"/>
            <a:ext cx="6451110" cy="1255469"/>
          </a:xfrm>
        </p:spPr>
        <p:txBody>
          <a:bodyPr>
            <a:normAutofit/>
          </a:bodyPr>
          <a:lstStyle/>
          <a:p>
            <a:r>
              <a:rPr lang="en-GB" dirty="0">
                <a:cs typeface="Calibri Light"/>
              </a:rPr>
              <a:t>Team Members (Enabling People)</a:t>
            </a:r>
            <a:endParaRPr lang="en-GB" dirty="0"/>
          </a:p>
        </p:txBody>
      </p:sp>
      <p:sp>
        <p:nvSpPr>
          <p:cNvPr id="23" name="Rectangle 22">
            <a:extLst>
              <a:ext uri="{FF2B5EF4-FFF2-40B4-BE49-F238E27FC236}">
                <a16:creationId xmlns:a16="http://schemas.microsoft.com/office/drawing/2014/main" id="{E79D076F-656A-4CD9-83AD-AF8F4B28C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2"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pic>
        <p:nvPicPr>
          <p:cNvPr id="8" name="Picture 7" descr="A group of people standing together&#10;&#10;Description automatically generated">
            <a:extLst>
              <a:ext uri="{FF2B5EF4-FFF2-40B4-BE49-F238E27FC236}">
                <a16:creationId xmlns:a16="http://schemas.microsoft.com/office/drawing/2014/main" id="{6537832C-3641-6377-4E34-A10AADF764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771" y="1414441"/>
            <a:ext cx="3778286" cy="4019673"/>
          </a:xfrm>
          <a:prstGeom prst="rect">
            <a:avLst/>
          </a:prstGeom>
        </p:spPr>
      </p:pic>
      <p:sp>
        <p:nvSpPr>
          <p:cNvPr id="3" name="Content Placeholder 2">
            <a:extLst>
              <a:ext uri="{FF2B5EF4-FFF2-40B4-BE49-F238E27FC236}">
                <a16:creationId xmlns:a16="http://schemas.microsoft.com/office/drawing/2014/main" id="{30722163-41F6-D506-06D0-D4AC0B77F635}"/>
              </a:ext>
            </a:extLst>
          </p:cNvPr>
          <p:cNvSpPr>
            <a:spLocks noGrp="1"/>
          </p:cNvSpPr>
          <p:nvPr>
            <p:ph idx="1"/>
          </p:nvPr>
        </p:nvSpPr>
        <p:spPr>
          <a:xfrm>
            <a:off x="5451644" y="2510395"/>
            <a:ext cx="6451109" cy="3274586"/>
          </a:xfrm>
        </p:spPr>
        <p:txBody>
          <a:bodyPr vert="horz" lIns="91440" tIns="45720" rIns="91440" bIns="45720" rtlCol="0" anchor="t">
            <a:normAutofit/>
          </a:bodyPr>
          <a:lstStyle/>
          <a:p>
            <a:r>
              <a:rPr lang="en-GB" dirty="0">
                <a:solidFill>
                  <a:srgbClr val="FFFFFF"/>
                </a:solidFill>
                <a:cs typeface="Calibri"/>
              </a:rPr>
              <a:t>Matron Hale</a:t>
            </a:r>
          </a:p>
          <a:p>
            <a:r>
              <a:rPr lang="en-GB" dirty="0">
                <a:solidFill>
                  <a:srgbClr val="FFFFFF"/>
                </a:solidFill>
                <a:cs typeface="Calibri"/>
              </a:rPr>
              <a:t>CN </a:t>
            </a:r>
            <a:r>
              <a:rPr lang="en-GB" dirty="0" err="1">
                <a:solidFill>
                  <a:srgbClr val="FFFFFF"/>
                </a:solidFill>
                <a:cs typeface="Calibri"/>
              </a:rPr>
              <a:t>Kinner</a:t>
            </a:r>
            <a:endParaRPr lang="en-GB" dirty="0">
              <a:solidFill>
                <a:srgbClr val="FFFFFF"/>
              </a:solidFill>
              <a:cs typeface="Calibri"/>
            </a:endParaRPr>
          </a:p>
          <a:p>
            <a:r>
              <a:rPr lang="en-GB" dirty="0">
                <a:solidFill>
                  <a:srgbClr val="FFFFFF"/>
                </a:solidFill>
                <a:cs typeface="Calibri"/>
              </a:rPr>
              <a:t>SR Nicholls</a:t>
            </a:r>
          </a:p>
          <a:p>
            <a:r>
              <a:rPr lang="en-GB" dirty="0">
                <a:solidFill>
                  <a:srgbClr val="FFFFFF"/>
                </a:solidFill>
                <a:cs typeface="Calibri"/>
              </a:rPr>
              <a:t>CSW Edmunds </a:t>
            </a:r>
          </a:p>
          <a:p>
            <a:endParaRPr lang="en-GB" dirty="0">
              <a:solidFill>
                <a:srgbClr val="FFFFFF"/>
              </a:solidFill>
              <a:cs typeface="Calibri"/>
            </a:endParaRPr>
          </a:p>
          <a:p>
            <a:endParaRPr lang="en-GB" dirty="0">
              <a:solidFill>
                <a:srgbClr val="FFFFFF"/>
              </a:solidFill>
              <a:cs typeface="Calibri"/>
            </a:endParaRPr>
          </a:p>
        </p:txBody>
      </p:sp>
    </p:spTree>
    <p:extLst>
      <p:ext uri="{BB962C8B-B14F-4D97-AF65-F5344CB8AC3E}">
        <p14:creationId xmlns:p14="http://schemas.microsoft.com/office/powerpoint/2010/main" val="146255486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E9F5D7F-1BBC-4096-ADA7-AA9C9E4D28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2" name="Rectangle 11">
            <a:extLst>
              <a:ext uri="{FF2B5EF4-FFF2-40B4-BE49-F238E27FC236}">
                <a16:creationId xmlns:a16="http://schemas.microsoft.com/office/drawing/2014/main" id="{06D370DD-716B-4528-B475-331F84CEA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9514" y="758953"/>
            <a:ext cx="7052486"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311A5360-5DEE-635A-6934-6262BF88A002}"/>
              </a:ext>
            </a:extLst>
          </p:cNvPr>
          <p:cNvSpPr>
            <a:spLocks noGrp="1"/>
          </p:cNvSpPr>
          <p:nvPr>
            <p:ph type="title"/>
          </p:nvPr>
        </p:nvSpPr>
        <p:spPr>
          <a:xfrm>
            <a:off x="5451642" y="1123837"/>
            <a:ext cx="6451109" cy="1255469"/>
          </a:xfrm>
        </p:spPr>
        <p:txBody>
          <a:bodyPr>
            <a:normAutofit/>
          </a:bodyPr>
          <a:lstStyle/>
          <a:p>
            <a:r>
              <a:rPr lang="en-GB" dirty="0">
                <a:cs typeface="Calibri Light"/>
              </a:rPr>
              <a:t>Reason for choosing this as my project:</a:t>
            </a:r>
          </a:p>
        </p:txBody>
      </p:sp>
      <p:sp>
        <p:nvSpPr>
          <p:cNvPr id="14" name="Rectangle 13">
            <a:extLst>
              <a:ext uri="{FF2B5EF4-FFF2-40B4-BE49-F238E27FC236}">
                <a16:creationId xmlns:a16="http://schemas.microsoft.com/office/drawing/2014/main" id="{E79D076F-656A-4CD9-83AD-AF8F4B28C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2"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pic>
        <p:nvPicPr>
          <p:cNvPr id="5" name="Picture 4">
            <a:extLst>
              <a:ext uri="{FF2B5EF4-FFF2-40B4-BE49-F238E27FC236}">
                <a16:creationId xmlns:a16="http://schemas.microsoft.com/office/drawing/2014/main" id="{06DB874F-DA1B-C201-3F65-47BEE996514B}"/>
              </a:ext>
            </a:extLst>
          </p:cNvPr>
          <p:cNvPicPr>
            <a:picLocks noChangeAspect="1"/>
          </p:cNvPicPr>
          <p:nvPr/>
        </p:nvPicPr>
        <p:blipFill>
          <a:blip r:embed="rId2"/>
          <a:stretch>
            <a:fillRect/>
          </a:stretch>
        </p:blipFill>
        <p:spPr>
          <a:xfrm>
            <a:off x="860771" y="1649780"/>
            <a:ext cx="3778286" cy="3548996"/>
          </a:xfrm>
          <a:prstGeom prst="rect">
            <a:avLst/>
          </a:prstGeom>
        </p:spPr>
      </p:pic>
      <p:sp>
        <p:nvSpPr>
          <p:cNvPr id="3" name="Content Placeholder 2">
            <a:extLst>
              <a:ext uri="{FF2B5EF4-FFF2-40B4-BE49-F238E27FC236}">
                <a16:creationId xmlns:a16="http://schemas.microsoft.com/office/drawing/2014/main" id="{00D80F0F-0DCE-2860-2ED4-C0D4275AD4CC}"/>
              </a:ext>
            </a:extLst>
          </p:cNvPr>
          <p:cNvSpPr>
            <a:spLocks noGrp="1"/>
          </p:cNvSpPr>
          <p:nvPr>
            <p:ph idx="1"/>
          </p:nvPr>
        </p:nvSpPr>
        <p:spPr>
          <a:xfrm>
            <a:off x="5451644" y="2510395"/>
            <a:ext cx="6451109" cy="3487634"/>
          </a:xfrm>
        </p:spPr>
        <p:txBody>
          <a:bodyPr vert="horz" lIns="91440" tIns="45720" rIns="91440" bIns="45720" rtlCol="0" anchor="t">
            <a:normAutofit lnSpcReduction="10000"/>
          </a:bodyPr>
          <a:lstStyle/>
          <a:p>
            <a:r>
              <a:rPr lang="en-GB" sz="1700" dirty="0">
                <a:solidFill>
                  <a:srgbClr val="FFFFFF"/>
                </a:solidFill>
                <a:cs typeface="Calibri"/>
              </a:rPr>
              <a:t>Currently the process for Mental Health Patients is.....</a:t>
            </a:r>
          </a:p>
          <a:p>
            <a:r>
              <a:rPr lang="en-GB" sz="1700" dirty="0">
                <a:solidFill>
                  <a:srgbClr val="FFFFFF"/>
                </a:solidFill>
                <a:cs typeface="Calibri"/>
              </a:rPr>
              <a:t>Care Quality Commissions, they have highlighted issues with the Mental Health Unit stating that they do not comply with the Psychiatric Liaison accreditation network.</a:t>
            </a:r>
          </a:p>
          <a:p>
            <a:r>
              <a:rPr lang="en-GB" sz="1700" dirty="0">
                <a:solidFill>
                  <a:srgbClr val="FFFFFF"/>
                </a:solidFill>
                <a:cs typeface="Calibri"/>
              </a:rPr>
              <a:t>1 in 4 people experience Mental Health (MHFA, 2020)</a:t>
            </a:r>
          </a:p>
          <a:p>
            <a:r>
              <a:rPr lang="en-GB" sz="1700" dirty="0">
                <a:solidFill>
                  <a:srgbClr val="FFFFFF"/>
                </a:solidFill>
                <a:cs typeface="Calibri"/>
              </a:rPr>
              <a:t>Mental Health cost 34.9 Billion a year (MHFA, 2020), there was 602,000 cases of work-related stress report in the UK from 2018/2019, (MHFA, 2020).</a:t>
            </a:r>
          </a:p>
          <a:p>
            <a:r>
              <a:rPr lang="en-GB" sz="1700" dirty="0">
                <a:solidFill>
                  <a:srgbClr val="FFFFFF"/>
                </a:solidFill>
                <a:cs typeface="Calibri"/>
              </a:rPr>
              <a:t>792 Million people are affected by Mental Health issues worldwide, (MHFA, 2020).</a:t>
            </a:r>
          </a:p>
          <a:p>
            <a:r>
              <a:rPr lang="en-GB" sz="1700" dirty="0">
                <a:solidFill>
                  <a:srgbClr val="FFFFFF"/>
                </a:solidFill>
                <a:cs typeface="Calibri"/>
              </a:rPr>
              <a:t>This is also in line with the compassionate and inclusive element of the framework – everyone should have person centred care.</a:t>
            </a:r>
          </a:p>
          <a:p>
            <a:endParaRPr lang="en-GB" sz="1700" dirty="0">
              <a:solidFill>
                <a:srgbClr val="FFFFFF"/>
              </a:solidFill>
              <a:cs typeface="Calibri"/>
            </a:endParaRPr>
          </a:p>
          <a:p>
            <a:endParaRPr lang="en-GB" sz="1700" dirty="0">
              <a:solidFill>
                <a:srgbClr val="FFFFFF"/>
              </a:solidFill>
              <a:cs typeface="Calibri"/>
            </a:endParaRPr>
          </a:p>
        </p:txBody>
      </p:sp>
    </p:spTree>
    <p:extLst>
      <p:ext uri="{BB962C8B-B14F-4D97-AF65-F5344CB8AC3E}">
        <p14:creationId xmlns:p14="http://schemas.microsoft.com/office/powerpoint/2010/main" val="17554380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2057" name="Rectangle 2056">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4">
                  <a:alpha val="61000"/>
                </a:schemeClr>
              </a:gs>
              <a:gs pos="100000">
                <a:schemeClr val="accent5">
                  <a:alpha val="89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2059" name="Rectangle 2058">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5333145" y="0"/>
            <a:ext cx="6858855" cy="6857572"/>
          </a:xfrm>
          <a:prstGeom prst="rect">
            <a:avLst/>
          </a:prstGeom>
          <a:gradFill>
            <a:gsLst>
              <a:gs pos="8000">
                <a:schemeClr val="accent6">
                  <a:alpha val="11000"/>
                </a:schemeClr>
              </a:gs>
              <a:gs pos="100000">
                <a:schemeClr val="accent4">
                  <a:alpha val="70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2061" name="Rectangle 2060">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7945" y="-1686055"/>
            <a:ext cx="4894564" cy="12193546"/>
          </a:xfrm>
          <a:prstGeom prst="rect">
            <a:avLst/>
          </a:prstGeom>
          <a:gradFill>
            <a:gsLst>
              <a:gs pos="0">
                <a:schemeClr val="accent5">
                  <a:lumMod val="60000"/>
                  <a:lumOff val="40000"/>
                  <a:alpha val="0"/>
                </a:schemeClr>
              </a:gs>
              <a:gs pos="99000">
                <a:schemeClr val="accent2"/>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pic>
        <p:nvPicPr>
          <p:cNvPr id="2050" name="Picture 2" descr="Nido R. Qubein Quote: “Change brings opportunity.” (18 wallpapers ...">
            <a:extLst>
              <a:ext uri="{FF2B5EF4-FFF2-40B4-BE49-F238E27FC236}">
                <a16:creationId xmlns:a16="http://schemas.microsoft.com/office/drawing/2014/main" id="{1B8D1751-7C43-BE72-CDB7-0473CE19F6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306"/>
          <a:stretch/>
        </p:blipFill>
        <p:spPr bwMode="auto">
          <a:xfrm>
            <a:off x="457200" y="457200"/>
            <a:ext cx="112776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832839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E9F5D7F-1BBC-4096-ADA7-AA9C9E4D28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4" name="Rectangle 13">
            <a:extLst>
              <a:ext uri="{FF2B5EF4-FFF2-40B4-BE49-F238E27FC236}">
                <a16:creationId xmlns:a16="http://schemas.microsoft.com/office/drawing/2014/main" id="{06D370DD-716B-4528-B475-331F84CEA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9514" y="758953"/>
            <a:ext cx="7052486"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ECB8E137-9EF3-985A-5F81-59CB47494F91}"/>
              </a:ext>
            </a:extLst>
          </p:cNvPr>
          <p:cNvSpPr>
            <a:spLocks noGrp="1"/>
          </p:cNvSpPr>
          <p:nvPr>
            <p:ph type="title"/>
          </p:nvPr>
        </p:nvSpPr>
        <p:spPr>
          <a:xfrm>
            <a:off x="5451642" y="1123837"/>
            <a:ext cx="6451110" cy="1255469"/>
          </a:xfrm>
        </p:spPr>
        <p:txBody>
          <a:bodyPr>
            <a:normAutofit/>
          </a:bodyPr>
          <a:lstStyle/>
          <a:p>
            <a:r>
              <a:rPr lang="en-GB" dirty="0">
                <a:cs typeface="Calibri Light"/>
              </a:rPr>
              <a:t>What are we hoping to achieve</a:t>
            </a:r>
            <a:endParaRPr lang="en-GB" dirty="0"/>
          </a:p>
        </p:txBody>
      </p:sp>
      <p:sp>
        <p:nvSpPr>
          <p:cNvPr id="16" name="Rectangle 15">
            <a:extLst>
              <a:ext uri="{FF2B5EF4-FFF2-40B4-BE49-F238E27FC236}">
                <a16:creationId xmlns:a16="http://schemas.microsoft.com/office/drawing/2014/main" id="{E79D076F-656A-4CD9-83AD-AF8F4B28C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2"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pic>
        <p:nvPicPr>
          <p:cNvPr id="7" name="Picture 6" descr="A green outline of a house&#10;&#10;Description automatically generated">
            <a:extLst>
              <a:ext uri="{FF2B5EF4-FFF2-40B4-BE49-F238E27FC236}">
                <a16:creationId xmlns:a16="http://schemas.microsoft.com/office/drawing/2014/main" id="{D9D9416E-E73F-36C8-203F-42BA204DD6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771" y="1540147"/>
            <a:ext cx="3778286" cy="3768261"/>
          </a:xfrm>
          <a:prstGeom prst="rect">
            <a:avLst/>
          </a:prstGeom>
        </p:spPr>
      </p:pic>
      <p:sp>
        <p:nvSpPr>
          <p:cNvPr id="3" name="Content Placeholder 2">
            <a:extLst>
              <a:ext uri="{FF2B5EF4-FFF2-40B4-BE49-F238E27FC236}">
                <a16:creationId xmlns:a16="http://schemas.microsoft.com/office/drawing/2014/main" id="{3F2EF50F-4A26-BACC-FC8D-CC316691890E}"/>
              </a:ext>
            </a:extLst>
          </p:cNvPr>
          <p:cNvSpPr>
            <a:spLocks noGrp="1"/>
          </p:cNvSpPr>
          <p:nvPr>
            <p:ph idx="1"/>
          </p:nvPr>
        </p:nvSpPr>
        <p:spPr>
          <a:xfrm>
            <a:off x="5451644" y="2510395"/>
            <a:ext cx="6451109" cy="3274586"/>
          </a:xfrm>
        </p:spPr>
        <p:txBody>
          <a:bodyPr vert="horz" lIns="91440" tIns="45720" rIns="91440" bIns="45720" rtlCol="0" anchor="t">
            <a:normAutofit/>
          </a:bodyPr>
          <a:lstStyle/>
          <a:p>
            <a:r>
              <a:rPr lang="en-GB" sz="1700">
                <a:solidFill>
                  <a:srgbClr val="FFFFFF"/>
                </a:solidFill>
                <a:cs typeface="Calibri"/>
              </a:rPr>
              <a:t>Assure our ED Nurses are competent and confident when dealing with patients with Mental Health.</a:t>
            </a:r>
          </a:p>
          <a:p>
            <a:r>
              <a:rPr lang="en-GB" sz="1700">
                <a:solidFill>
                  <a:srgbClr val="FFFFFF"/>
                </a:solidFill>
                <a:cs typeface="Calibri"/>
              </a:rPr>
              <a:t>Expanding our knowledge and understanding Mental Health.</a:t>
            </a:r>
          </a:p>
          <a:p>
            <a:r>
              <a:rPr lang="en-GB" sz="1700">
                <a:solidFill>
                  <a:srgbClr val="FFFFFF"/>
                </a:solidFill>
                <a:cs typeface="Calibri"/>
              </a:rPr>
              <a:t>Ongoing training, Educating staff, improve Facilities in our Mental Health Rooms.</a:t>
            </a:r>
          </a:p>
          <a:p>
            <a:r>
              <a:rPr lang="en-GB" sz="1700">
                <a:solidFill>
                  <a:srgbClr val="FFFFFF"/>
                </a:solidFill>
                <a:cs typeface="Calibri"/>
              </a:rPr>
              <a:t>Better outcomes for our Patients. </a:t>
            </a:r>
          </a:p>
          <a:p>
            <a:r>
              <a:rPr lang="en-GB" sz="1700">
                <a:solidFill>
                  <a:srgbClr val="FFFFFF"/>
                </a:solidFill>
                <a:cs typeface="Calibri"/>
              </a:rPr>
              <a:t>Appropriate Environment for our patients</a:t>
            </a:r>
          </a:p>
          <a:p>
            <a:r>
              <a:rPr lang="en-GB" sz="1700">
                <a:solidFill>
                  <a:srgbClr val="FFFFFF"/>
                </a:solidFill>
                <a:cs typeface="Calibri"/>
              </a:rPr>
              <a:t>Reduced length of stay </a:t>
            </a:r>
          </a:p>
          <a:p>
            <a:r>
              <a:rPr lang="en-GB" sz="1700">
                <a:solidFill>
                  <a:srgbClr val="FFFFFF"/>
                </a:solidFill>
                <a:cs typeface="Calibri"/>
              </a:rPr>
              <a:t>Ongoing support for our staff (health and being) </a:t>
            </a:r>
          </a:p>
          <a:p>
            <a:endParaRPr lang="en-GB" sz="1700">
              <a:solidFill>
                <a:srgbClr val="FFFFFF"/>
              </a:solidFill>
              <a:cs typeface="Calibri"/>
            </a:endParaRPr>
          </a:p>
          <a:p>
            <a:endParaRPr lang="en-GB" sz="1700">
              <a:solidFill>
                <a:srgbClr val="FFFFFF"/>
              </a:solidFill>
              <a:cs typeface="Calibri"/>
            </a:endParaRPr>
          </a:p>
          <a:p>
            <a:endParaRPr lang="en-GB" sz="1700">
              <a:solidFill>
                <a:srgbClr val="FFFFFF"/>
              </a:solidFill>
              <a:cs typeface="Calibri"/>
            </a:endParaRPr>
          </a:p>
        </p:txBody>
      </p:sp>
    </p:spTree>
    <p:extLst>
      <p:ext uri="{BB962C8B-B14F-4D97-AF65-F5344CB8AC3E}">
        <p14:creationId xmlns:p14="http://schemas.microsoft.com/office/powerpoint/2010/main" val="423120809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E9F5D7F-1BBC-4096-ADA7-AA9C9E4D28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2" name="Rectangle 11">
            <a:extLst>
              <a:ext uri="{FF2B5EF4-FFF2-40B4-BE49-F238E27FC236}">
                <a16:creationId xmlns:a16="http://schemas.microsoft.com/office/drawing/2014/main" id="{06D370DD-716B-4528-B475-331F84CEA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9514" y="758953"/>
            <a:ext cx="7052486"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61976075-BECF-CCF7-2D31-650807A98F0A}"/>
              </a:ext>
            </a:extLst>
          </p:cNvPr>
          <p:cNvSpPr>
            <a:spLocks noGrp="1"/>
          </p:cNvSpPr>
          <p:nvPr>
            <p:ph type="title"/>
          </p:nvPr>
        </p:nvSpPr>
        <p:spPr>
          <a:xfrm>
            <a:off x="5451642" y="1123837"/>
            <a:ext cx="6451110" cy="1255469"/>
          </a:xfrm>
        </p:spPr>
        <p:txBody>
          <a:bodyPr>
            <a:normAutofit/>
          </a:bodyPr>
          <a:lstStyle/>
          <a:p>
            <a:r>
              <a:rPr lang="en-GB" dirty="0">
                <a:cs typeface="Calibri Light"/>
              </a:rPr>
              <a:t>What has already been implemented.. </a:t>
            </a:r>
            <a:endParaRPr lang="en-GB" dirty="0"/>
          </a:p>
        </p:txBody>
      </p:sp>
      <p:sp>
        <p:nvSpPr>
          <p:cNvPr id="14" name="Rectangle 13">
            <a:extLst>
              <a:ext uri="{FF2B5EF4-FFF2-40B4-BE49-F238E27FC236}">
                <a16:creationId xmlns:a16="http://schemas.microsoft.com/office/drawing/2014/main" id="{E79D076F-656A-4CD9-83AD-AF8F4B28C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2"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pic>
        <p:nvPicPr>
          <p:cNvPr id="5" name="Picture 4" descr="A blue heart shaped flower&#10;&#10;Description automatically generated">
            <a:extLst>
              <a:ext uri="{FF2B5EF4-FFF2-40B4-BE49-F238E27FC236}">
                <a16:creationId xmlns:a16="http://schemas.microsoft.com/office/drawing/2014/main" id="{B20F702C-2A12-503D-2733-CB77E7975F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771" y="1267464"/>
            <a:ext cx="3778286" cy="4313627"/>
          </a:xfrm>
          <a:prstGeom prst="rect">
            <a:avLst/>
          </a:prstGeom>
        </p:spPr>
      </p:pic>
      <p:sp>
        <p:nvSpPr>
          <p:cNvPr id="3" name="Content Placeholder 2">
            <a:extLst>
              <a:ext uri="{FF2B5EF4-FFF2-40B4-BE49-F238E27FC236}">
                <a16:creationId xmlns:a16="http://schemas.microsoft.com/office/drawing/2014/main" id="{806BB66C-382E-7124-19FC-A74DCA33E31B}"/>
              </a:ext>
            </a:extLst>
          </p:cNvPr>
          <p:cNvSpPr>
            <a:spLocks noGrp="1"/>
          </p:cNvSpPr>
          <p:nvPr>
            <p:ph idx="1"/>
          </p:nvPr>
        </p:nvSpPr>
        <p:spPr>
          <a:xfrm>
            <a:off x="5451644" y="2510395"/>
            <a:ext cx="6451109" cy="3274586"/>
          </a:xfrm>
        </p:spPr>
        <p:txBody>
          <a:bodyPr vert="horz" lIns="91440" tIns="45720" rIns="91440" bIns="45720" rtlCol="0" anchor="t">
            <a:normAutofit/>
          </a:bodyPr>
          <a:lstStyle/>
          <a:p>
            <a:r>
              <a:rPr lang="en-GB">
                <a:solidFill>
                  <a:srgbClr val="FFFFFF"/>
                </a:solidFill>
                <a:cs typeface="Calibri"/>
              </a:rPr>
              <a:t>Checklists for section 136 patients </a:t>
            </a:r>
          </a:p>
          <a:p>
            <a:r>
              <a:rPr lang="en-GB">
                <a:solidFill>
                  <a:srgbClr val="FFFFFF"/>
                </a:solidFill>
                <a:cs typeface="Calibri"/>
              </a:rPr>
              <a:t>Better relationship with Mental Health Nurses/EDT/Police/Safeguarding</a:t>
            </a:r>
          </a:p>
          <a:p>
            <a:r>
              <a:rPr lang="en-GB">
                <a:solidFill>
                  <a:srgbClr val="FFFFFF"/>
                </a:solidFill>
                <a:cs typeface="Calibri"/>
              </a:rPr>
              <a:t>Flow charts for patients</a:t>
            </a:r>
          </a:p>
          <a:p>
            <a:r>
              <a:rPr lang="en-GB">
                <a:solidFill>
                  <a:srgbClr val="FFFFFF"/>
                </a:solidFill>
                <a:cs typeface="Calibri"/>
              </a:rPr>
              <a:t>Information file for staff – retain/progression </a:t>
            </a:r>
          </a:p>
          <a:p>
            <a:endParaRPr lang="en-GB">
              <a:solidFill>
                <a:srgbClr val="FFFFFF"/>
              </a:solidFill>
              <a:cs typeface="Calibri"/>
            </a:endParaRPr>
          </a:p>
        </p:txBody>
      </p:sp>
    </p:spTree>
    <p:extLst>
      <p:ext uri="{BB962C8B-B14F-4D97-AF65-F5344CB8AC3E}">
        <p14:creationId xmlns:p14="http://schemas.microsoft.com/office/powerpoint/2010/main" val="269006488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EE9F5D7F-1BBC-4096-ADA7-AA9C9E4D28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5" name="Rectangle 24">
            <a:extLst>
              <a:ext uri="{FF2B5EF4-FFF2-40B4-BE49-F238E27FC236}">
                <a16:creationId xmlns:a16="http://schemas.microsoft.com/office/drawing/2014/main" id="{06D370DD-716B-4528-B475-331F84CEA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9514" y="758953"/>
            <a:ext cx="7052486"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02362895-DC2E-8536-8438-AFEB5773041D}"/>
              </a:ext>
            </a:extLst>
          </p:cNvPr>
          <p:cNvSpPr>
            <a:spLocks noGrp="1"/>
          </p:cNvSpPr>
          <p:nvPr>
            <p:ph type="title"/>
          </p:nvPr>
        </p:nvSpPr>
        <p:spPr>
          <a:xfrm>
            <a:off x="5451642" y="1123837"/>
            <a:ext cx="6451110" cy="1255469"/>
          </a:xfrm>
        </p:spPr>
        <p:txBody>
          <a:bodyPr>
            <a:normAutofit/>
          </a:bodyPr>
          <a:lstStyle/>
          <a:p>
            <a:r>
              <a:rPr lang="en-GB">
                <a:cs typeface="Calibri Light"/>
              </a:rPr>
              <a:t>Conclusion </a:t>
            </a:r>
            <a:endParaRPr lang="en-GB"/>
          </a:p>
        </p:txBody>
      </p:sp>
      <p:sp>
        <p:nvSpPr>
          <p:cNvPr id="27" name="Rectangle 26">
            <a:extLst>
              <a:ext uri="{FF2B5EF4-FFF2-40B4-BE49-F238E27FC236}">
                <a16:creationId xmlns:a16="http://schemas.microsoft.com/office/drawing/2014/main" id="{E79D076F-656A-4CD9-83AD-AF8F4B28C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2"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pic>
        <p:nvPicPr>
          <p:cNvPr id="5" name="Picture 4" descr="A pink outline of a person in a circle&#10;&#10;Description automatically generated">
            <a:extLst>
              <a:ext uri="{FF2B5EF4-FFF2-40B4-BE49-F238E27FC236}">
                <a16:creationId xmlns:a16="http://schemas.microsoft.com/office/drawing/2014/main" id="{8B30211E-0D97-4A4C-9EE6-71126C623F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771" y="1535135"/>
            <a:ext cx="3778286" cy="3778286"/>
          </a:xfrm>
          <a:prstGeom prst="rect">
            <a:avLst/>
          </a:prstGeom>
        </p:spPr>
      </p:pic>
      <p:sp>
        <p:nvSpPr>
          <p:cNvPr id="3" name="Content Placeholder 2">
            <a:extLst>
              <a:ext uri="{FF2B5EF4-FFF2-40B4-BE49-F238E27FC236}">
                <a16:creationId xmlns:a16="http://schemas.microsoft.com/office/drawing/2014/main" id="{A67BD992-EFB4-F923-2A36-712F44147E01}"/>
              </a:ext>
            </a:extLst>
          </p:cNvPr>
          <p:cNvSpPr>
            <a:spLocks noGrp="1"/>
          </p:cNvSpPr>
          <p:nvPr>
            <p:ph idx="1"/>
          </p:nvPr>
        </p:nvSpPr>
        <p:spPr>
          <a:xfrm>
            <a:off x="5451644" y="2510395"/>
            <a:ext cx="6451109" cy="3274586"/>
          </a:xfrm>
        </p:spPr>
        <p:txBody>
          <a:bodyPr vert="horz" lIns="91440" tIns="45720" rIns="91440" bIns="45720" rtlCol="0" anchor="t">
            <a:normAutofit/>
          </a:bodyPr>
          <a:lstStyle/>
          <a:p>
            <a:r>
              <a:rPr lang="en-GB">
                <a:solidFill>
                  <a:srgbClr val="FFFFFF"/>
                </a:solidFill>
                <a:cs typeface="Calibri"/>
              </a:rPr>
              <a:t>I believe that the actions that we have put in place so far will help improve the service for our patients with Mental Health ,ensuring that they receive a high level of care and that all their needs are met . </a:t>
            </a:r>
          </a:p>
          <a:p>
            <a:r>
              <a:rPr lang="en-GB">
                <a:solidFill>
                  <a:srgbClr val="FFFFFF"/>
                </a:solidFill>
                <a:cs typeface="Calibri"/>
              </a:rPr>
              <a:t>Educating the staff and giving them the relevant support can help reduce staff anxiety and stress at work. </a:t>
            </a:r>
          </a:p>
          <a:p>
            <a:r>
              <a:rPr lang="en-GB">
                <a:solidFill>
                  <a:srgbClr val="FFFFFF"/>
                </a:solidFill>
                <a:cs typeface="Calibri"/>
              </a:rPr>
              <a:t>Working closer with professionals to get patients the right support in the community to prevent ED admissions. </a:t>
            </a:r>
          </a:p>
        </p:txBody>
      </p:sp>
    </p:spTree>
    <p:extLst>
      <p:ext uri="{BB962C8B-B14F-4D97-AF65-F5344CB8AC3E}">
        <p14:creationId xmlns:p14="http://schemas.microsoft.com/office/powerpoint/2010/main" val="404082466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BBB681-F4D2-40F2-ACC3-DE0B4B488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079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1" name="Rectangle 10">
            <a:extLst>
              <a:ext uri="{FF2B5EF4-FFF2-40B4-BE49-F238E27FC236}">
                <a16:creationId xmlns:a16="http://schemas.microsoft.com/office/drawing/2014/main" id="{09388ED0-1FEF-4E11-B488-BD661D1AC1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5847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pic>
        <p:nvPicPr>
          <p:cNvPr id="4" name="Content Placeholder 3" descr="A cartoon of a brain&#10;&#10;Description automatically generated">
            <a:extLst>
              <a:ext uri="{FF2B5EF4-FFF2-40B4-BE49-F238E27FC236}">
                <a16:creationId xmlns:a16="http://schemas.microsoft.com/office/drawing/2014/main" id="{EE8D01AC-9221-60D4-5584-7B061FDD76C2}"/>
              </a:ext>
            </a:extLst>
          </p:cNvPr>
          <p:cNvPicPr>
            <a:picLocks noGrp="1" noChangeAspect="1"/>
          </p:cNvPicPr>
          <p:nvPr>
            <p:ph idx="1"/>
          </p:nvPr>
        </p:nvPicPr>
        <p:blipFill>
          <a:blip r:embed="rId2"/>
          <a:stretch>
            <a:fillRect/>
          </a:stretch>
        </p:blipFill>
        <p:spPr>
          <a:xfrm>
            <a:off x="3460024" y="771434"/>
            <a:ext cx="5271953" cy="5271953"/>
          </a:xfrm>
          <a:prstGeom prst="rect">
            <a:avLst/>
          </a:prstGeom>
        </p:spPr>
      </p:pic>
    </p:spTree>
    <p:extLst>
      <p:ext uri="{BB962C8B-B14F-4D97-AF65-F5344CB8AC3E}">
        <p14:creationId xmlns:p14="http://schemas.microsoft.com/office/powerpoint/2010/main" val="1004871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32" name="Rectangle 31">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useBgFill="1">
        <p:nvSpPr>
          <p:cNvPr id="34" name="Rectangle 33">
            <a:extLst>
              <a:ext uri="{FF2B5EF4-FFF2-40B4-BE49-F238E27FC236}">
                <a16:creationId xmlns:a16="http://schemas.microsoft.com/office/drawing/2014/main" id="{E3CBB9B1-7B7D-4BA1-A1AF-572168B395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2" name="Title 1">
            <a:extLst>
              <a:ext uri="{FF2B5EF4-FFF2-40B4-BE49-F238E27FC236}">
                <a16:creationId xmlns:a16="http://schemas.microsoft.com/office/drawing/2014/main" id="{21F03CDE-EEA3-2DA7-6C19-E9B74F66EC35}"/>
              </a:ext>
            </a:extLst>
          </p:cNvPr>
          <p:cNvSpPr>
            <a:spLocks noGrp="1"/>
          </p:cNvSpPr>
          <p:nvPr>
            <p:ph type="title"/>
          </p:nvPr>
        </p:nvSpPr>
        <p:spPr>
          <a:xfrm>
            <a:off x="8643193" y="457201"/>
            <a:ext cx="3091607" cy="1727643"/>
          </a:xfrm>
        </p:spPr>
        <p:txBody>
          <a:bodyPr vert="horz" lIns="0" tIns="0" rIns="0" bIns="0" rtlCol="0" anchor="b">
            <a:normAutofit/>
          </a:bodyPr>
          <a:lstStyle/>
          <a:p>
            <a:r>
              <a:rPr lang="en-US" sz="2800" dirty="0"/>
              <a:t>Reflection</a:t>
            </a:r>
          </a:p>
        </p:txBody>
      </p:sp>
      <p:pic>
        <p:nvPicPr>
          <p:cNvPr id="5" name="Picture 2" descr="Image">
            <a:extLst>
              <a:ext uri="{FF2B5EF4-FFF2-40B4-BE49-F238E27FC236}">
                <a16:creationId xmlns:a16="http://schemas.microsoft.com/office/drawing/2014/main" id="{534DC539-FDDA-1917-F7B6-9E43E811304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0404" b="-1"/>
          <a:stretch/>
        </p:blipFill>
        <p:spPr bwMode="auto">
          <a:xfrm>
            <a:off x="20" y="431"/>
            <a:ext cx="8115280" cy="6408311"/>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FD3E72E8-6453-2AE5-F4DF-A1A4FAD050CC}"/>
              </a:ext>
            </a:extLst>
          </p:cNvPr>
          <p:cNvSpPr>
            <a:spLocks/>
          </p:cNvSpPr>
          <p:nvPr/>
        </p:nvSpPr>
        <p:spPr>
          <a:xfrm>
            <a:off x="8643193" y="2530549"/>
            <a:ext cx="2942813" cy="3428124"/>
          </a:xfrm>
          <a:prstGeom prst="rect">
            <a:avLst/>
          </a:prstGeom>
        </p:spPr>
        <p:txBody>
          <a:bodyPr vert="horz" lIns="0" tIns="0" rIns="0" bIns="0" rtlCol="0">
            <a:normAutofit/>
          </a:bodyPr>
          <a:lstStyle/>
          <a:p>
            <a:pPr marL="0" marR="0" lvl="0" indent="-22860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Tw Cen MT"/>
              <a:ea typeface="+mn-ea"/>
              <a:cs typeface="+mn-cs"/>
            </a:endParaRPr>
          </a:p>
          <a:p>
            <a:pPr marL="0" marR="0" lvl="0" indent="-22860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Tw Cen MT"/>
              <a:ea typeface="+mn-ea"/>
              <a:cs typeface="+mn-cs"/>
            </a:endParaRPr>
          </a:p>
          <a:p>
            <a:pPr marL="0" marR="0" lvl="0" indent="-22860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Tw Cen MT"/>
              <a:ea typeface="+mn-ea"/>
              <a:cs typeface="+mn-cs"/>
            </a:endParaRPr>
          </a:p>
          <a:p>
            <a:pPr marL="342900" marR="0" lvl="0" indent="-22860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Tw Cen MT"/>
                <a:ea typeface="+mn-ea"/>
                <a:cs typeface="+mn-cs"/>
              </a:rPr>
              <a:t>What has worked well?</a:t>
            </a:r>
          </a:p>
          <a:p>
            <a:pPr marL="342900" marR="0" lvl="0" indent="-22860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Tw Cen MT"/>
                <a:ea typeface="+mn-ea"/>
                <a:cs typeface="+mn-cs"/>
              </a:rPr>
              <a:t>What were the challenges?</a:t>
            </a:r>
          </a:p>
          <a:p>
            <a:pPr marL="342900" marR="0" lvl="0" indent="-22860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Tw Cen MT"/>
                <a:ea typeface="+mn-ea"/>
                <a:cs typeface="+mn-cs"/>
              </a:rPr>
              <a:t>How did we overcome them?</a:t>
            </a:r>
          </a:p>
          <a:p>
            <a:pPr marL="342900" marR="0" lvl="0" indent="-22860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Tw Cen MT"/>
                <a:ea typeface="+mn-ea"/>
                <a:cs typeface="+mn-cs"/>
              </a:rPr>
              <a:t>What was the outcomes?</a:t>
            </a:r>
          </a:p>
          <a:p>
            <a:pPr marL="342900" marR="0" lvl="0" indent="-22860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Tw Cen MT"/>
                <a:ea typeface="+mn-ea"/>
                <a:cs typeface="+mn-cs"/>
              </a:rPr>
              <a:t>What are you pleased with?</a:t>
            </a:r>
          </a:p>
          <a:p>
            <a:pPr marL="0" marR="0" lvl="0" indent="-22860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Tw Cen MT"/>
              <a:ea typeface="+mn-ea"/>
              <a:cs typeface="+mn-cs"/>
            </a:endParaRPr>
          </a:p>
          <a:p>
            <a:pPr marL="0" marR="0" lvl="0" indent="-22860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Tw Cen MT"/>
              <a:ea typeface="+mn-ea"/>
              <a:cs typeface="+mn-cs"/>
            </a:endParaRPr>
          </a:p>
        </p:txBody>
      </p:sp>
      <p:sp>
        <p:nvSpPr>
          <p:cNvPr id="36" name="Rectangle 35">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49257"/>
          </a:xfrm>
          <a:prstGeom prst="rect">
            <a:avLst/>
          </a:prstGeom>
          <a:gradFill>
            <a:gsLst>
              <a:gs pos="34000">
                <a:schemeClr val="accent4">
                  <a:alpha val="73000"/>
                </a:schemeClr>
              </a:gs>
              <a:gs pos="100000">
                <a:schemeClr val="accent5">
                  <a:alpha val="89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38" name="Rectangle 37">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8314"/>
            <a:ext cx="8115300" cy="449258"/>
          </a:xfrm>
          <a:prstGeom prst="rect">
            <a:avLst/>
          </a:prstGeom>
          <a:gradFill>
            <a:gsLst>
              <a:gs pos="22000">
                <a:schemeClr val="accent5">
                  <a:lumMod val="60000"/>
                  <a:lumOff val="40000"/>
                  <a:alpha val="55000"/>
                </a:schemeClr>
              </a:gs>
              <a:gs pos="99000">
                <a:schemeClr val="accent2"/>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3" name="Content Placeholder 2">
            <a:extLst>
              <a:ext uri="{FF2B5EF4-FFF2-40B4-BE49-F238E27FC236}">
                <a16:creationId xmlns:a16="http://schemas.microsoft.com/office/drawing/2014/main" id="{8417E53F-8C89-7651-BE46-73CCB52A5CE2}"/>
              </a:ext>
            </a:extLst>
          </p:cNvPr>
          <p:cNvSpPr>
            <a:spLocks/>
          </p:cNvSpPr>
          <p:nvPr/>
        </p:nvSpPr>
        <p:spPr>
          <a:xfrm>
            <a:off x="1371600" y="2112264"/>
            <a:ext cx="4846320" cy="3959352"/>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Tw Cen MT"/>
              <a:ea typeface="+mn-ea"/>
              <a:cs typeface="+mn-cs"/>
            </a:endParaRPr>
          </a:p>
        </p:txBody>
      </p:sp>
    </p:spTree>
    <p:extLst>
      <p:ext uri="{BB962C8B-B14F-4D97-AF65-F5344CB8AC3E}">
        <p14:creationId xmlns:p14="http://schemas.microsoft.com/office/powerpoint/2010/main" val="26237180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2057" name="Rectangle 2056">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useBgFill="1">
        <p:nvSpPr>
          <p:cNvPr id="2059" name="Rectangle 2058">
            <a:extLst>
              <a:ext uri="{FF2B5EF4-FFF2-40B4-BE49-F238E27FC236}">
                <a16:creationId xmlns:a16="http://schemas.microsoft.com/office/drawing/2014/main" id="{BB02F283-AD3D-43EB-8EB3-EEABE7B68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2061" name="Rectangle 2060">
            <a:extLst>
              <a:ext uri="{FF2B5EF4-FFF2-40B4-BE49-F238E27FC236}">
                <a16:creationId xmlns:a16="http://schemas.microsoft.com/office/drawing/2014/main" id="{87267ACD-C9FA-48F7-BA90-C05046F4E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74922"/>
            <a:ext cx="12198726" cy="1606049"/>
          </a:xfrm>
          <a:prstGeom prst="rect">
            <a:avLst/>
          </a:prstGeom>
          <a:gradFill>
            <a:gsLst>
              <a:gs pos="0">
                <a:schemeClr val="accent5">
                  <a:alpha val="83000"/>
                </a:schemeClr>
              </a:gs>
              <a:gs pos="100000">
                <a:schemeClr val="accent4">
                  <a:alpha val="74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2063" name="Rectangle 2062">
            <a:extLst>
              <a:ext uri="{FF2B5EF4-FFF2-40B4-BE49-F238E27FC236}">
                <a16:creationId xmlns:a16="http://schemas.microsoft.com/office/drawing/2014/main" id="{53E17AA8-C417-4F74-9F1B-EAD82A19B7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270744" y="1998314"/>
            <a:ext cx="1605188" cy="8160125"/>
          </a:xfrm>
          <a:prstGeom prst="rect">
            <a:avLst/>
          </a:prstGeom>
          <a:gradFill>
            <a:gsLst>
              <a:gs pos="5000">
                <a:schemeClr val="accent2">
                  <a:alpha val="68000"/>
                </a:schemeClr>
              </a:gs>
              <a:gs pos="100000">
                <a:schemeClr val="accent5">
                  <a:alpha val="43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a:ea typeface="+mn-ea"/>
              <a:cs typeface="+mn-cs"/>
            </a:endParaRPr>
          </a:p>
        </p:txBody>
      </p:sp>
      <p:sp>
        <p:nvSpPr>
          <p:cNvPr id="2065" name="Rectangle 2064">
            <a:extLst>
              <a:ext uri="{FF2B5EF4-FFF2-40B4-BE49-F238E27FC236}">
                <a16:creationId xmlns:a16="http://schemas.microsoft.com/office/drawing/2014/main" id="{D79F9CB9-0076-49F5-845A-C97CCFC163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2413" y="2532510"/>
            <a:ext cx="1605189" cy="7090015"/>
          </a:xfrm>
          <a:prstGeom prst="rect">
            <a:avLst/>
          </a:prstGeom>
          <a:gradFill>
            <a:gsLst>
              <a:gs pos="42000">
                <a:schemeClr val="accent4">
                  <a:alpha val="0"/>
                </a:schemeClr>
              </a:gs>
              <a:gs pos="99000">
                <a:schemeClr val="accent6">
                  <a:alpha val="48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a:ea typeface="+mn-ea"/>
              <a:cs typeface="+mn-cs"/>
            </a:endParaRPr>
          </a:p>
        </p:txBody>
      </p:sp>
      <p:sp>
        <p:nvSpPr>
          <p:cNvPr id="2067" name="Rectangle 2066">
            <a:extLst>
              <a:ext uri="{FF2B5EF4-FFF2-40B4-BE49-F238E27FC236}">
                <a16:creationId xmlns:a16="http://schemas.microsoft.com/office/drawing/2014/main" id="{0567348B-D4F9-4978-8FB4-D4031CD133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930450" y="5273748"/>
            <a:ext cx="7275001" cy="1150514"/>
          </a:xfrm>
          <a:prstGeom prst="rect">
            <a:avLst/>
          </a:prstGeom>
          <a:gradFill>
            <a:gsLst>
              <a:gs pos="0">
                <a:schemeClr val="accent5">
                  <a:alpha val="37000"/>
                </a:schemeClr>
              </a:gs>
              <a:gs pos="56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2" name="Title 1">
            <a:extLst>
              <a:ext uri="{FF2B5EF4-FFF2-40B4-BE49-F238E27FC236}">
                <a16:creationId xmlns:a16="http://schemas.microsoft.com/office/drawing/2014/main" id="{B7F4EC3D-CCD2-EB2F-DB63-7BEFE8B84B8A}"/>
              </a:ext>
            </a:extLst>
          </p:cNvPr>
          <p:cNvSpPr>
            <a:spLocks noGrp="1"/>
          </p:cNvSpPr>
          <p:nvPr>
            <p:ph type="title"/>
          </p:nvPr>
        </p:nvSpPr>
        <p:spPr>
          <a:xfrm>
            <a:off x="667569" y="5553718"/>
            <a:ext cx="7203004" cy="1054645"/>
          </a:xfrm>
        </p:spPr>
        <p:txBody>
          <a:bodyPr vert="horz" lIns="0" tIns="0" rIns="0" bIns="0" rtlCol="0" anchor="ctr">
            <a:normAutofit/>
          </a:bodyPr>
          <a:lstStyle/>
          <a:p>
            <a:r>
              <a:rPr lang="en-US" sz="3200" spc="750" dirty="0">
                <a:solidFill>
                  <a:schemeClr val="bg1"/>
                </a:solidFill>
              </a:rPr>
              <a:t>Our vision</a:t>
            </a:r>
          </a:p>
        </p:txBody>
      </p:sp>
      <p:pic>
        <p:nvPicPr>
          <p:cNvPr id="2050" name="Picture 2">
            <a:extLst>
              <a:ext uri="{FF2B5EF4-FFF2-40B4-BE49-F238E27FC236}">
                <a16:creationId xmlns:a16="http://schemas.microsoft.com/office/drawing/2014/main" id="{2591C6E1-37A0-905E-E0A4-06C5F6F54CA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63925" y="829506"/>
            <a:ext cx="11270875" cy="3663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7855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D9D89B5-CCAB-4617-B70E-501DBE3C8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2" name="Title 1">
            <a:extLst>
              <a:ext uri="{FF2B5EF4-FFF2-40B4-BE49-F238E27FC236}">
                <a16:creationId xmlns:a16="http://schemas.microsoft.com/office/drawing/2014/main" id="{DFBBC4E6-0390-4E47-43B9-A9B3A567851D}"/>
              </a:ext>
            </a:extLst>
          </p:cNvPr>
          <p:cNvSpPr>
            <a:spLocks noGrp="1"/>
          </p:cNvSpPr>
          <p:nvPr>
            <p:ph type="title"/>
          </p:nvPr>
        </p:nvSpPr>
        <p:spPr>
          <a:xfrm>
            <a:off x="917275" y="4583953"/>
            <a:ext cx="4685857" cy="1465973"/>
          </a:xfrm>
        </p:spPr>
        <p:txBody>
          <a:bodyPr anchor="t">
            <a:normAutofit/>
          </a:bodyPr>
          <a:lstStyle/>
          <a:p>
            <a:r>
              <a:rPr lang="en-GB" sz="2800" dirty="0"/>
              <a:t>WHAT’S next for the team?</a:t>
            </a:r>
          </a:p>
        </p:txBody>
      </p:sp>
      <p:pic>
        <p:nvPicPr>
          <p:cNvPr id="4" name="Picture 3">
            <a:extLst>
              <a:ext uri="{FF2B5EF4-FFF2-40B4-BE49-F238E27FC236}">
                <a16:creationId xmlns:a16="http://schemas.microsoft.com/office/drawing/2014/main" id="{9A3889E0-7FB7-559E-D915-7BEA0AC3CD33}"/>
              </a:ext>
            </a:extLst>
          </p:cNvPr>
          <p:cNvPicPr>
            <a:picLocks noChangeAspect="1"/>
          </p:cNvPicPr>
          <p:nvPr/>
        </p:nvPicPr>
        <p:blipFill rotWithShape="1">
          <a:blip r:embed="rId3"/>
          <a:srcRect t="19669" b="25931"/>
          <a:stretch/>
        </p:blipFill>
        <p:spPr>
          <a:xfrm>
            <a:off x="20" y="0"/>
            <a:ext cx="12191980" cy="4244759"/>
          </a:xfrm>
          <a:prstGeom prst="rect">
            <a:avLst/>
          </a:prstGeom>
        </p:spPr>
      </p:pic>
      <p:sp>
        <p:nvSpPr>
          <p:cNvPr id="3" name="Content Placeholder 2">
            <a:extLst>
              <a:ext uri="{FF2B5EF4-FFF2-40B4-BE49-F238E27FC236}">
                <a16:creationId xmlns:a16="http://schemas.microsoft.com/office/drawing/2014/main" id="{AD508567-1F1A-D7D0-1C27-2C3C0919EE49}"/>
              </a:ext>
            </a:extLst>
          </p:cNvPr>
          <p:cNvSpPr>
            <a:spLocks noGrp="1"/>
          </p:cNvSpPr>
          <p:nvPr>
            <p:ph idx="1"/>
          </p:nvPr>
        </p:nvSpPr>
        <p:spPr>
          <a:xfrm>
            <a:off x="6096000" y="4583953"/>
            <a:ext cx="5638800" cy="1465973"/>
          </a:xfrm>
        </p:spPr>
        <p:txBody>
          <a:bodyPr>
            <a:normAutofit/>
          </a:bodyPr>
          <a:lstStyle/>
          <a:p>
            <a:r>
              <a:rPr lang="en-GB" sz="1400"/>
              <a:t>To continue to work as team</a:t>
            </a:r>
          </a:p>
          <a:p>
            <a:r>
              <a:rPr lang="en-GB" sz="1400"/>
              <a:t>Growth within the team</a:t>
            </a:r>
          </a:p>
          <a:p>
            <a:r>
              <a:rPr lang="en-GB" sz="1400"/>
              <a:t>Personal development for all</a:t>
            </a:r>
          </a:p>
          <a:p>
            <a:r>
              <a:rPr lang="en-GB" sz="1400"/>
              <a:t>Safe, positive and open environment to work in </a:t>
            </a:r>
          </a:p>
        </p:txBody>
      </p:sp>
      <p:sp>
        <p:nvSpPr>
          <p:cNvPr id="11" name="Rectangle 10">
            <a:extLst>
              <a:ext uri="{FF2B5EF4-FFF2-40B4-BE49-F238E27FC236}">
                <a16:creationId xmlns:a16="http://schemas.microsoft.com/office/drawing/2014/main" id="{955DEFE8-24AF-47F7-B020-D4D76ABA1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13" name="Rectangle 12">
            <a:extLst>
              <a:ext uri="{FF2B5EF4-FFF2-40B4-BE49-F238E27FC236}">
                <a16:creationId xmlns:a16="http://schemas.microsoft.com/office/drawing/2014/main" id="{6EAE3873-25FC-4346-B1D5-82E5F9D953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67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Tree>
    <p:extLst>
      <p:ext uri="{BB962C8B-B14F-4D97-AF65-F5344CB8AC3E}">
        <p14:creationId xmlns:p14="http://schemas.microsoft.com/office/powerpoint/2010/main" val="24323244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28" name="Rectangle 27">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useBgFill="1">
        <p:nvSpPr>
          <p:cNvPr id="30" name="Rectangle 29">
            <a:extLst>
              <a:ext uri="{FF2B5EF4-FFF2-40B4-BE49-F238E27FC236}">
                <a16:creationId xmlns:a16="http://schemas.microsoft.com/office/drawing/2014/main" id="{BB02F283-AD3D-43EB-8EB3-EEABE7B68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32" name="Rectangle 31">
            <a:extLst>
              <a:ext uri="{FF2B5EF4-FFF2-40B4-BE49-F238E27FC236}">
                <a16:creationId xmlns:a16="http://schemas.microsoft.com/office/drawing/2014/main" id="{87267ACD-C9FA-48F7-BA90-C05046F4E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74922"/>
            <a:ext cx="12198726" cy="1606049"/>
          </a:xfrm>
          <a:prstGeom prst="rect">
            <a:avLst/>
          </a:prstGeom>
          <a:gradFill>
            <a:gsLst>
              <a:gs pos="0">
                <a:schemeClr val="accent5">
                  <a:alpha val="83000"/>
                </a:schemeClr>
              </a:gs>
              <a:gs pos="100000">
                <a:schemeClr val="accent4">
                  <a:alpha val="74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34" name="Rectangle 33">
            <a:extLst>
              <a:ext uri="{FF2B5EF4-FFF2-40B4-BE49-F238E27FC236}">
                <a16:creationId xmlns:a16="http://schemas.microsoft.com/office/drawing/2014/main" id="{53E17AA8-C417-4F74-9F1B-EAD82A19B7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270744" y="1998314"/>
            <a:ext cx="1605188" cy="8160125"/>
          </a:xfrm>
          <a:prstGeom prst="rect">
            <a:avLst/>
          </a:prstGeom>
          <a:gradFill>
            <a:gsLst>
              <a:gs pos="5000">
                <a:schemeClr val="accent2">
                  <a:alpha val="68000"/>
                </a:schemeClr>
              </a:gs>
              <a:gs pos="100000">
                <a:schemeClr val="accent5">
                  <a:alpha val="43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a:ea typeface="+mn-ea"/>
              <a:cs typeface="+mn-cs"/>
            </a:endParaRPr>
          </a:p>
        </p:txBody>
      </p:sp>
      <p:sp>
        <p:nvSpPr>
          <p:cNvPr id="36" name="Rectangle 35">
            <a:extLst>
              <a:ext uri="{FF2B5EF4-FFF2-40B4-BE49-F238E27FC236}">
                <a16:creationId xmlns:a16="http://schemas.microsoft.com/office/drawing/2014/main" id="{D79F9CB9-0076-49F5-845A-C97CCFC163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2413" y="2532510"/>
            <a:ext cx="1605189" cy="7090015"/>
          </a:xfrm>
          <a:prstGeom prst="rect">
            <a:avLst/>
          </a:prstGeom>
          <a:gradFill>
            <a:gsLst>
              <a:gs pos="42000">
                <a:schemeClr val="accent4">
                  <a:alpha val="0"/>
                </a:schemeClr>
              </a:gs>
              <a:gs pos="99000">
                <a:schemeClr val="accent6">
                  <a:alpha val="48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a:ea typeface="+mn-ea"/>
              <a:cs typeface="+mn-cs"/>
            </a:endParaRPr>
          </a:p>
        </p:txBody>
      </p:sp>
      <p:sp>
        <p:nvSpPr>
          <p:cNvPr id="38" name="Rectangle 37">
            <a:extLst>
              <a:ext uri="{FF2B5EF4-FFF2-40B4-BE49-F238E27FC236}">
                <a16:creationId xmlns:a16="http://schemas.microsoft.com/office/drawing/2014/main" id="{0567348B-D4F9-4978-8FB4-D4031CD133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930450" y="5273748"/>
            <a:ext cx="7275001" cy="1150514"/>
          </a:xfrm>
          <a:prstGeom prst="rect">
            <a:avLst/>
          </a:prstGeom>
          <a:gradFill>
            <a:gsLst>
              <a:gs pos="0">
                <a:schemeClr val="accent5">
                  <a:alpha val="37000"/>
                </a:schemeClr>
              </a:gs>
              <a:gs pos="56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2" name="Title 1">
            <a:extLst>
              <a:ext uri="{FF2B5EF4-FFF2-40B4-BE49-F238E27FC236}">
                <a16:creationId xmlns:a16="http://schemas.microsoft.com/office/drawing/2014/main" id="{5FD6E1D7-19AF-ADBE-C4B4-2223D6DF2E7D}"/>
              </a:ext>
            </a:extLst>
          </p:cNvPr>
          <p:cNvSpPr>
            <a:spLocks noGrp="1"/>
          </p:cNvSpPr>
          <p:nvPr>
            <p:ph type="title"/>
          </p:nvPr>
        </p:nvSpPr>
        <p:spPr>
          <a:xfrm>
            <a:off x="667569" y="5553718"/>
            <a:ext cx="7203004" cy="1054645"/>
          </a:xfrm>
        </p:spPr>
        <p:txBody>
          <a:bodyPr vert="horz" lIns="0" tIns="0" rIns="0" bIns="0" rtlCol="0" anchor="ctr">
            <a:normAutofit/>
          </a:bodyPr>
          <a:lstStyle/>
          <a:p>
            <a:r>
              <a:rPr lang="en-US" sz="3200" spc="750">
                <a:solidFill>
                  <a:schemeClr val="bg1"/>
                </a:solidFill>
              </a:rPr>
              <a:t>Next for me?</a:t>
            </a:r>
          </a:p>
        </p:txBody>
      </p:sp>
      <p:pic>
        <p:nvPicPr>
          <p:cNvPr id="4" name="Content Placeholder 3">
            <a:extLst>
              <a:ext uri="{FF2B5EF4-FFF2-40B4-BE49-F238E27FC236}">
                <a16:creationId xmlns:a16="http://schemas.microsoft.com/office/drawing/2014/main" id="{3C175B84-A4B5-A4F9-CBD6-FAA37C537776}"/>
              </a:ext>
            </a:extLst>
          </p:cNvPr>
          <p:cNvPicPr>
            <a:picLocks noGrp="1" noChangeAspect="1"/>
          </p:cNvPicPr>
          <p:nvPr>
            <p:ph idx="1"/>
          </p:nvPr>
        </p:nvPicPr>
        <p:blipFill rotWithShape="1">
          <a:blip r:embed="rId3"/>
          <a:srcRect b="881"/>
          <a:stretch/>
        </p:blipFill>
        <p:spPr>
          <a:xfrm>
            <a:off x="2181456" y="457200"/>
            <a:ext cx="7835813" cy="4407647"/>
          </a:xfrm>
          <a:prstGeom prst="rect">
            <a:avLst/>
          </a:prstGeom>
        </p:spPr>
      </p:pic>
    </p:spTree>
    <p:extLst>
      <p:ext uri="{BB962C8B-B14F-4D97-AF65-F5344CB8AC3E}">
        <p14:creationId xmlns:p14="http://schemas.microsoft.com/office/powerpoint/2010/main" val="11676864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11" name="Rectangle 10">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useBgFill="1">
        <p:nvSpPr>
          <p:cNvPr id="13" name="Rectangle 1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15" name="Rectangle 14">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4">
                  <a:alpha val="61000"/>
                </a:schemeClr>
              </a:gs>
              <a:gs pos="100000">
                <a:schemeClr val="accent5">
                  <a:alpha val="89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17" name="Rectangle 16">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5333145" y="0"/>
            <a:ext cx="6858855" cy="6857572"/>
          </a:xfrm>
          <a:prstGeom prst="rect">
            <a:avLst/>
          </a:prstGeom>
          <a:gradFill>
            <a:gsLst>
              <a:gs pos="8000">
                <a:schemeClr val="accent6">
                  <a:alpha val="11000"/>
                </a:schemeClr>
              </a:gs>
              <a:gs pos="100000">
                <a:schemeClr val="accent4">
                  <a:alpha val="70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19" name="Rectangle 1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7945" y="-1686055"/>
            <a:ext cx="4894564" cy="12193546"/>
          </a:xfrm>
          <a:prstGeom prst="rect">
            <a:avLst/>
          </a:prstGeom>
          <a:gradFill>
            <a:gsLst>
              <a:gs pos="0">
                <a:schemeClr val="accent5">
                  <a:lumMod val="60000"/>
                  <a:lumOff val="40000"/>
                  <a:alpha val="0"/>
                </a:schemeClr>
              </a:gs>
              <a:gs pos="99000">
                <a:schemeClr val="accent2"/>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pic>
        <p:nvPicPr>
          <p:cNvPr id="4" name="Content Placeholder 3">
            <a:extLst>
              <a:ext uri="{FF2B5EF4-FFF2-40B4-BE49-F238E27FC236}">
                <a16:creationId xmlns:a16="http://schemas.microsoft.com/office/drawing/2014/main" id="{4223B1EE-401F-E63A-04CC-16B8C791D22B}"/>
              </a:ext>
            </a:extLst>
          </p:cNvPr>
          <p:cNvPicPr>
            <a:picLocks noGrp="1" noChangeAspect="1"/>
          </p:cNvPicPr>
          <p:nvPr>
            <p:ph idx="1"/>
          </p:nvPr>
        </p:nvPicPr>
        <p:blipFill rotWithShape="1">
          <a:blip r:embed="rId3"/>
          <a:srcRect t="4262" b="1626"/>
          <a:stretch/>
        </p:blipFill>
        <p:spPr>
          <a:xfrm>
            <a:off x="457200" y="457200"/>
            <a:ext cx="11277600" cy="5943600"/>
          </a:xfrm>
          <a:prstGeom prst="rect">
            <a:avLst/>
          </a:prstGeom>
        </p:spPr>
      </p:pic>
    </p:spTree>
    <p:extLst>
      <p:ext uri="{BB962C8B-B14F-4D97-AF65-F5344CB8AC3E}">
        <p14:creationId xmlns:p14="http://schemas.microsoft.com/office/powerpoint/2010/main" val="21389705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37630" y="2193889"/>
            <a:ext cx="10120017" cy="1405641"/>
          </a:xfrm>
          <a:prstGeom prst="rect">
            <a:avLst/>
          </a:prstGeom>
          <a:noFill/>
        </p:spPr>
        <p:txBody>
          <a:bodyPr wrap="square" rtlCol="0">
            <a:spAutoFit/>
          </a:bodyPr>
          <a:lstStyle/>
          <a:p>
            <a:pPr defTabSz="609585"/>
            <a:r>
              <a:rPr lang="en-US" sz="4267" b="1" dirty="0">
                <a:solidFill>
                  <a:srgbClr val="1B69B0"/>
                </a:solidFill>
                <a:latin typeface="Arial" charset="0"/>
                <a:ea typeface="Arial" charset="0"/>
                <a:cs typeface="Arial" charset="0"/>
              </a:rPr>
              <a:t>Improving Scheduling of Antenatal  Growth Scans.</a:t>
            </a:r>
          </a:p>
        </p:txBody>
      </p:sp>
      <p:sp>
        <p:nvSpPr>
          <p:cNvPr id="9" name="TextBox 8"/>
          <p:cNvSpPr txBox="1"/>
          <p:nvPr/>
        </p:nvSpPr>
        <p:spPr>
          <a:xfrm>
            <a:off x="637629" y="4112381"/>
            <a:ext cx="8961152" cy="2062103"/>
          </a:xfrm>
          <a:prstGeom prst="rect">
            <a:avLst/>
          </a:prstGeom>
          <a:noFill/>
        </p:spPr>
        <p:txBody>
          <a:bodyPr wrap="square" rtlCol="0">
            <a:spAutoFit/>
          </a:bodyPr>
          <a:lstStyle/>
          <a:p>
            <a:pPr defTabSz="609585"/>
            <a:r>
              <a:rPr lang="en-US" sz="3200" b="1" dirty="0">
                <a:solidFill>
                  <a:prstClr val="black">
                    <a:lumMod val="75000"/>
                    <a:lumOff val="25000"/>
                  </a:prstClr>
                </a:solidFill>
                <a:latin typeface="Arial" charset="0"/>
                <a:ea typeface="Arial" charset="0"/>
                <a:cs typeface="Arial" charset="0"/>
              </a:rPr>
              <a:t>Angela Berry</a:t>
            </a:r>
          </a:p>
          <a:p>
            <a:pPr defTabSz="609585"/>
            <a:endParaRPr lang="en-US" sz="3200" b="1" dirty="0">
              <a:solidFill>
                <a:prstClr val="black">
                  <a:lumMod val="75000"/>
                  <a:lumOff val="25000"/>
                </a:prstClr>
              </a:solidFill>
              <a:latin typeface="Arial" charset="0"/>
              <a:ea typeface="Arial" charset="0"/>
              <a:cs typeface="Arial" charset="0"/>
            </a:endParaRPr>
          </a:p>
          <a:p>
            <a:pPr defTabSz="609585"/>
            <a:r>
              <a:rPr lang="en-US" sz="3200" b="1" dirty="0">
                <a:solidFill>
                  <a:prstClr val="black">
                    <a:lumMod val="75000"/>
                    <a:lumOff val="25000"/>
                  </a:prstClr>
                </a:solidFill>
                <a:latin typeface="Arial" charset="0"/>
                <a:ea typeface="Arial" charset="0"/>
                <a:cs typeface="Arial" charset="0"/>
              </a:rPr>
              <a:t>Obstetrics and </a:t>
            </a:r>
            <a:r>
              <a:rPr lang="en-US" sz="3200" b="1" dirty="0" err="1">
                <a:solidFill>
                  <a:prstClr val="black">
                    <a:lumMod val="75000"/>
                    <a:lumOff val="25000"/>
                  </a:prstClr>
                </a:solidFill>
                <a:latin typeface="Arial" charset="0"/>
                <a:ea typeface="Arial" charset="0"/>
                <a:cs typeface="Arial" charset="0"/>
              </a:rPr>
              <a:t>Gynaecology</a:t>
            </a:r>
            <a:r>
              <a:rPr lang="en-US" sz="3200" b="1" dirty="0">
                <a:solidFill>
                  <a:prstClr val="black">
                    <a:lumMod val="75000"/>
                    <a:lumOff val="25000"/>
                  </a:prstClr>
                </a:solidFill>
                <a:latin typeface="Arial" charset="0"/>
                <a:ea typeface="Arial" charset="0"/>
                <a:cs typeface="Arial" charset="0"/>
              </a:rPr>
              <a:t> Outpatients Clerical Team Leader.</a:t>
            </a:r>
          </a:p>
        </p:txBody>
      </p:sp>
    </p:spTree>
    <p:extLst>
      <p:ext uri="{BB962C8B-B14F-4D97-AF65-F5344CB8AC3E}">
        <p14:creationId xmlns:p14="http://schemas.microsoft.com/office/powerpoint/2010/main" val="18391934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37631" y="2193888"/>
            <a:ext cx="7741952" cy="7848302"/>
          </a:xfrm>
          <a:prstGeom prst="rect">
            <a:avLst/>
          </a:prstGeom>
          <a:noFill/>
        </p:spPr>
        <p:txBody>
          <a:bodyPr wrap="square" rtlCol="0">
            <a:spAutoFit/>
          </a:bodyPr>
          <a:lstStyle/>
          <a:p>
            <a:pPr defTabSz="609585"/>
            <a:r>
              <a:rPr lang="en-US" sz="2400" b="1" dirty="0">
                <a:solidFill>
                  <a:prstClr val="black"/>
                </a:solidFill>
                <a:latin typeface="Arial" charset="0"/>
                <a:ea typeface="Arial" charset="0"/>
                <a:cs typeface="Arial" charset="0"/>
              </a:rPr>
              <a:t>Joined NHS 1991 – Student Nurse</a:t>
            </a:r>
          </a:p>
          <a:p>
            <a:pPr defTabSz="609585"/>
            <a:r>
              <a:rPr lang="en-US" sz="2400" b="1" dirty="0">
                <a:solidFill>
                  <a:prstClr val="black"/>
                </a:solidFill>
                <a:latin typeface="Arial" charset="0"/>
                <a:ea typeface="Arial" charset="0"/>
                <a:cs typeface="Arial" charset="0"/>
              </a:rPr>
              <a:t>RLUHT – Head and Neck surgical ward </a:t>
            </a:r>
          </a:p>
          <a:p>
            <a:pPr defTabSz="609585"/>
            <a:r>
              <a:rPr lang="en-US" sz="2400" b="1" dirty="0">
                <a:solidFill>
                  <a:prstClr val="black"/>
                </a:solidFill>
                <a:latin typeface="Arial" charset="0"/>
                <a:ea typeface="Arial" charset="0"/>
                <a:cs typeface="Arial" charset="0"/>
              </a:rPr>
              <a:t>Warrington – Colorectal surgical ward </a:t>
            </a:r>
          </a:p>
          <a:p>
            <a:pPr defTabSz="609585"/>
            <a:r>
              <a:rPr lang="en-US" sz="2400" b="1" dirty="0">
                <a:solidFill>
                  <a:prstClr val="black"/>
                </a:solidFill>
                <a:latin typeface="Arial" charset="0"/>
                <a:ea typeface="Arial" charset="0"/>
                <a:cs typeface="Arial" charset="0"/>
              </a:rPr>
              <a:t>John Radcliffe – Endoscopy department </a:t>
            </a:r>
          </a:p>
          <a:p>
            <a:pPr defTabSz="609585"/>
            <a:r>
              <a:rPr lang="en-US" sz="2400" b="1" dirty="0">
                <a:solidFill>
                  <a:prstClr val="black"/>
                </a:solidFill>
                <a:latin typeface="Arial" charset="0"/>
                <a:ea typeface="Arial" charset="0"/>
                <a:cs typeface="Arial" charset="0"/>
              </a:rPr>
              <a:t>Warrington – Colorectal surgical ward </a:t>
            </a:r>
          </a:p>
          <a:p>
            <a:pPr defTabSz="609585"/>
            <a:r>
              <a:rPr lang="en-US" sz="2400" b="1" dirty="0">
                <a:solidFill>
                  <a:prstClr val="black"/>
                </a:solidFill>
                <a:latin typeface="Arial" charset="0"/>
                <a:ea typeface="Arial" charset="0"/>
                <a:cs typeface="Arial" charset="0"/>
              </a:rPr>
              <a:t>Warrington - Radiology clerical department</a:t>
            </a:r>
          </a:p>
          <a:p>
            <a:pPr defTabSz="609585"/>
            <a:r>
              <a:rPr lang="en-US" sz="2400" b="1" dirty="0">
                <a:solidFill>
                  <a:prstClr val="black"/>
                </a:solidFill>
                <a:latin typeface="Arial" charset="0"/>
                <a:ea typeface="Arial" charset="0"/>
                <a:cs typeface="Arial" charset="0"/>
              </a:rPr>
              <a:t>WUTH –  May 2015</a:t>
            </a:r>
          </a:p>
          <a:p>
            <a:pPr defTabSz="609585"/>
            <a:r>
              <a:rPr lang="en-US" sz="2400" b="1" dirty="0">
                <a:solidFill>
                  <a:prstClr val="black"/>
                </a:solidFill>
                <a:latin typeface="Arial" charset="0"/>
                <a:ea typeface="Arial" charset="0"/>
                <a:cs typeface="Arial" charset="0"/>
              </a:rPr>
              <a:t>ANC Clerk, Gynae Clerk, TCI.</a:t>
            </a:r>
          </a:p>
          <a:p>
            <a:pPr defTabSz="609585"/>
            <a:r>
              <a:rPr lang="en-US" sz="2400" b="1" dirty="0">
                <a:solidFill>
                  <a:prstClr val="black"/>
                </a:solidFill>
                <a:latin typeface="Arial" charset="0"/>
                <a:ea typeface="Arial" charset="0"/>
                <a:cs typeface="Arial" charset="0"/>
              </a:rPr>
              <a:t>Clerical Team Leader </a:t>
            </a:r>
          </a:p>
          <a:p>
            <a:pPr defTabSz="609585"/>
            <a:endParaRPr lang="en-US" sz="2400" b="1" dirty="0">
              <a:solidFill>
                <a:prstClr val="black"/>
              </a:solidFill>
              <a:latin typeface="Arial" charset="0"/>
              <a:ea typeface="Arial" charset="0"/>
              <a:cs typeface="Arial" charset="0"/>
            </a:endParaRPr>
          </a:p>
          <a:p>
            <a:pPr defTabSz="609585"/>
            <a:endParaRPr lang="en-US" sz="2400" b="1" dirty="0">
              <a:solidFill>
                <a:prstClr val="black"/>
              </a:solidFill>
              <a:latin typeface="Arial" charset="0"/>
              <a:ea typeface="Arial" charset="0"/>
              <a:cs typeface="Arial" charset="0"/>
            </a:endParaRPr>
          </a:p>
          <a:p>
            <a:pPr defTabSz="609585"/>
            <a:endParaRPr lang="en-US" sz="2400" b="1" dirty="0">
              <a:solidFill>
                <a:prstClr val="black"/>
              </a:solidFill>
              <a:latin typeface="Arial" charset="0"/>
              <a:ea typeface="Arial" charset="0"/>
              <a:cs typeface="Arial" charset="0"/>
            </a:endParaRPr>
          </a:p>
          <a:p>
            <a:pPr defTabSz="609585"/>
            <a:endParaRPr lang="en-US" sz="2400" b="1" dirty="0">
              <a:solidFill>
                <a:prstClr val="black"/>
              </a:solidFill>
              <a:latin typeface="Arial" charset="0"/>
              <a:ea typeface="Arial" charset="0"/>
              <a:cs typeface="Arial" charset="0"/>
            </a:endParaRPr>
          </a:p>
          <a:p>
            <a:pPr defTabSz="609585"/>
            <a:endParaRPr lang="en-US" sz="2400" b="1" dirty="0">
              <a:solidFill>
                <a:prstClr val="black"/>
              </a:solidFill>
              <a:latin typeface="Arial" charset="0"/>
              <a:ea typeface="Arial" charset="0"/>
              <a:cs typeface="Arial" charset="0"/>
            </a:endParaRPr>
          </a:p>
          <a:p>
            <a:pPr defTabSz="609585"/>
            <a:endParaRPr lang="en-US" sz="2400" b="1" dirty="0">
              <a:solidFill>
                <a:prstClr val="black"/>
              </a:solidFill>
              <a:latin typeface="Arial" charset="0"/>
              <a:ea typeface="Arial" charset="0"/>
              <a:cs typeface="Arial" charset="0"/>
            </a:endParaRPr>
          </a:p>
          <a:p>
            <a:pPr defTabSz="609585"/>
            <a:endParaRPr lang="en-US" sz="2400" b="1" dirty="0">
              <a:solidFill>
                <a:prstClr val="black"/>
              </a:solidFill>
              <a:latin typeface="Arial" charset="0"/>
              <a:ea typeface="Arial" charset="0"/>
              <a:cs typeface="Arial" charset="0"/>
            </a:endParaRPr>
          </a:p>
          <a:p>
            <a:pPr defTabSz="609585"/>
            <a:endParaRPr lang="en-US" sz="2400" b="1" dirty="0">
              <a:solidFill>
                <a:prstClr val="black"/>
              </a:solidFill>
              <a:latin typeface="Arial" charset="0"/>
              <a:ea typeface="Arial" charset="0"/>
              <a:cs typeface="Arial" charset="0"/>
            </a:endParaRPr>
          </a:p>
          <a:p>
            <a:pPr defTabSz="609585"/>
            <a:endParaRPr lang="en-US" sz="2400" b="1" dirty="0">
              <a:solidFill>
                <a:prstClr val="black"/>
              </a:solidFill>
              <a:latin typeface="Arial" charset="0"/>
              <a:ea typeface="Arial" charset="0"/>
              <a:cs typeface="Arial" charset="0"/>
            </a:endParaRPr>
          </a:p>
          <a:p>
            <a:pPr defTabSz="609585"/>
            <a:endParaRPr lang="en-US" sz="2400" b="1" dirty="0">
              <a:solidFill>
                <a:prstClr val="black"/>
              </a:solidFill>
              <a:latin typeface="Arial" charset="0"/>
              <a:ea typeface="Arial" charset="0"/>
              <a:cs typeface="Arial" charset="0"/>
            </a:endParaRPr>
          </a:p>
          <a:p>
            <a:pPr defTabSz="609585"/>
            <a:endParaRPr lang="en-US" sz="2400" b="1" dirty="0">
              <a:solidFill>
                <a:prstClr val="black"/>
              </a:solidFill>
              <a:latin typeface="Arial" charset="0"/>
              <a:ea typeface="Arial" charset="0"/>
              <a:cs typeface="Arial" charset="0"/>
            </a:endParaRPr>
          </a:p>
          <a:p>
            <a:pPr defTabSz="609585"/>
            <a:r>
              <a:rPr lang="en-US" sz="2400" b="1" dirty="0">
                <a:solidFill>
                  <a:prstClr val="black"/>
                </a:solidFill>
                <a:latin typeface="Arial" charset="0"/>
                <a:ea typeface="Arial" charset="0"/>
                <a:cs typeface="Arial" charset="0"/>
              </a:rPr>
              <a:t>J</a:t>
            </a:r>
          </a:p>
        </p:txBody>
      </p:sp>
      <p:sp>
        <p:nvSpPr>
          <p:cNvPr id="2" name="TextBox 1">
            <a:extLst>
              <a:ext uri="{FF2B5EF4-FFF2-40B4-BE49-F238E27FC236}">
                <a16:creationId xmlns:a16="http://schemas.microsoft.com/office/drawing/2014/main" id="{89648B2B-CBA9-F7FA-D77D-B834B53B2EE0}"/>
              </a:ext>
            </a:extLst>
          </p:cNvPr>
          <p:cNvSpPr txBox="1"/>
          <p:nvPr/>
        </p:nvSpPr>
        <p:spPr>
          <a:xfrm>
            <a:off x="648305" y="299962"/>
            <a:ext cx="9134323" cy="584775"/>
          </a:xfrm>
          <a:prstGeom prst="rect">
            <a:avLst/>
          </a:prstGeom>
          <a:noFill/>
        </p:spPr>
        <p:txBody>
          <a:bodyPr wrap="square" rtlCol="0">
            <a:spAutoFit/>
          </a:bodyPr>
          <a:lstStyle/>
          <a:p>
            <a:pPr defTabSz="609585"/>
            <a:r>
              <a:rPr lang="en-GB" sz="3200">
                <a:solidFill>
                  <a:srgbClr val="1B69B0"/>
                </a:solidFill>
                <a:latin typeface="Calibri" panose="020F0502020204030204"/>
              </a:rPr>
              <a:t>Working History</a:t>
            </a:r>
            <a:endParaRPr lang="en-GB" sz="3200" dirty="0">
              <a:solidFill>
                <a:srgbClr val="1B69B0"/>
              </a:solidFill>
              <a:latin typeface="Calibri" panose="020F0502020204030204"/>
            </a:endParaRPr>
          </a:p>
        </p:txBody>
      </p:sp>
    </p:spTree>
    <p:extLst>
      <p:ext uri="{BB962C8B-B14F-4D97-AF65-F5344CB8AC3E}">
        <p14:creationId xmlns:p14="http://schemas.microsoft.com/office/powerpoint/2010/main" val="14620938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in matching jackets posing for a photo&#10;&#10;Description automatically generated">
            <a:extLst>
              <a:ext uri="{FF2B5EF4-FFF2-40B4-BE49-F238E27FC236}">
                <a16:creationId xmlns:a16="http://schemas.microsoft.com/office/drawing/2014/main" id="{886CBF7A-13A0-4153-B9F8-3FF99F0B43E0}"/>
              </a:ext>
            </a:extLst>
          </p:cNvPr>
          <p:cNvPicPr>
            <a:picLocks noChangeAspect="1"/>
          </p:cNvPicPr>
          <p:nvPr/>
        </p:nvPicPr>
        <p:blipFill>
          <a:blip r:embed="rId2"/>
          <a:stretch>
            <a:fillRect/>
          </a:stretch>
        </p:blipFill>
        <p:spPr>
          <a:xfrm>
            <a:off x="2631440" y="1818640"/>
            <a:ext cx="7863840" cy="4907280"/>
          </a:xfrm>
          <a:prstGeom prst="rect">
            <a:avLst/>
          </a:prstGeom>
        </p:spPr>
      </p:pic>
      <p:sp>
        <p:nvSpPr>
          <p:cNvPr id="3" name="TextBox 2">
            <a:extLst>
              <a:ext uri="{FF2B5EF4-FFF2-40B4-BE49-F238E27FC236}">
                <a16:creationId xmlns:a16="http://schemas.microsoft.com/office/drawing/2014/main" id="{18ACFC86-6D71-03DB-A88E-BF7D46B5E94D}"/>
              </a:ext>
            </a:extLst>
          </p:cNvPr>
          <p:cNvSpPr txBox="1"/>
          <p:nvPr/>
        </p:nvSpPr>
        <p:spPr>
          <a:xfrm>
            <a:off x="355600" y="267063"/>
            <a:ext cx="9316720" cy="584775"/>
          </a:xfrm>
          <a:prstGeom prst="rect">
            <a:avLst/>
          </a:prstGeom>
          <a:noFill/>
        </p:spPr>
        <p:txBody>
          <a:bodyPr wrap="square" rtlCol="0">
            <a:spAutoFit/>
          </a:bodyPr>
          <a:lstStyle/>
          <a:p>
            <a:pPr defTabSz="609585"/>
            <a:r>
              <a:rPr lang="en-GB" sz="3200" b="1" dirty="0">
                <a:solidFill>
                  <a:prstClr val="black"/>
                </a:solidFill>
                <a:latin typeface="Calibri" panose="020F0502020204030204"/>
              </a:rPr>
              <a:t> </a:t>
            </a:r>
            <a:r>
              <a:rPr lang="en-GB" sz="3200" b="1" dirty="0">
                <a:solidFill>
                  <a:srgbClr val="1B69B0"/>
                </a:solidFill>
                <a:latin typeface="Calibri" panose="020F0502020204030204"/>
              </a:rPr>
              <a:t>Volunteer for Merseyside and Cheshire Blood Bikes</a:t>
            </a:r>
          </a:p>
        </p:txBody>
      </p:sp>
    </p:spTree>
    <p:extLst>
      <p:ext uri="{BB962C8B-B14F-4D97-AF65-F5344CB8AC3E}">
        <p14:creationId xmlns:p14="http://schemas.microsoft.com/office/powerpoint/2010/main" val="3100550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E67395A8-94CE-2CDB-D10A-4A261D1DD3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9898" y="279238"/>
            <a:ext cx="9792203" cy="6299524"/>
          </a:xfrm>
          <a:prstGeom prst="rect">
            <a:avLst/>
          </a:prstGeom>
        </p:spPr>
      </p:pic>
      <p:pic>
        <p:nvPicPr>
          <p:cNvPr id="2" name="Picture 1" descr="A black background with green text&#10;&#10;Description automatically generated">
            <a:extLst>
              <a:ext uri="{FF2B5EF4-FFF2-40B4-BE49-F238E27FC236}">
                <a16:creationId xmlns:a16="http://schemas.microsoft.com/office/drawing/2014/main" id="{3C19244E-68A7-337C-A710-3BDC5DC0D217}"/>
              </a:ext>
            </a:extLst>
          </p:cNvPr>
          <p:cNvPicPr>
            <a:picLocks noChangeAspect="1"/>
          </p:cNvPicPr>
          <p:nvPr/>
        </p:nvPicPr>
        <p:blipFill>
          <a:blip r:embed="rId4"/>
          <a:stretch>
            <a:fillRect/>
          </a:stretch>
        </p:blipFill>
        <p:spPr>
          <a:xfrm>
            <a:off x="104019" y="189321"/>
            <a:ext cx="4109961" cy="1375166"/>
          </a:xfrm>
          <a:prstGeom prst="rect">
            <a:avLst/>
          </a:prstGeom>
        </p:spPr>
      </p:pic>
    </p:spTree>
    <p:extLst>
      <p:ext uri="{BB962C8B-B14F-4D97-AF65-F5344CB8AC3E}">
        <p14:creationId xmlns:p14="http://schemas.microsoft.com/office/powerpoint/2010/main" val="6412044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57201" y="2477739"/>
            <a:ext cx="11038113" cy="3577903"/>
          </a:xfrm>
          <a:prstGeom prst="rect">
            <a:avLst/>
          </a:prstGeom>
          <a:noFill/>
        </p:spPr>
        <p:txBody>
          <a:bodyPr wrap="square" rtlCol="0">
            <a:spAutoFit/>
          </a:bodyPr>
          <a:lstStyle/>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charset="0"/>
                <a:ea typeface="Arial" charset="0"/>
                <a:cs typeface="Arial" charset="0"/>
              </a:rPr>
              <a:t>Patients attending for dating scans at 12 weeks were asked to go to reception to make all their antenatal  appointments after their first scan.</a:t>
            </a:r>
          </a:p>
          <a:p>
            <a:pPr marL="457189" indent="-457189" defTabSz="609585">
              <a:spcAft>
                <a:spcPts val="51"/>
              </a:spcAft>
              <a:buFont typeface="Arial" panose="020B0604020202020204" pitchFamily="34" charset="0"/>
              <a:buChar char="•"/>
            </a:pPr>
            <a:endParaRPr lang="en-US" sz="3200" dirty="0">
              <a:solidFill>
                <a:prstClr val="black">
                  <a:lumMod val="75000"/>
                  <a:lumOff val="25000"/>
                </a:prstClr>
              </a:solidFill>
              <a:latin typeface="Arial" charset="0"/>
              <a:ea typeface="Arial" charset="0"/>
              <a:cs typeface="Arial" charset="0"/>
            </a:endParaRPr>
          </a:p>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charset="0"/>
                <a:ea typeface="Arial" charset="0"/>
                <a:cs typeface="Arial" charset="0"/>
              </a:rPr>
              <a:t>The average number of appointments required to be made were 7. </a:t>
            </a:r>
          </a:p>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charset="0"/>
                <a:ea typeface="Arial" charset="0"/>
                <a:cs typeface="Arial" charset="0"/>
              </a:rPr>
              <a:t>3 of which were growth scans.</a:t>
            </a:r>
          </a:p>
        </p:txBody>
      </p:sp>
      <p:sp>
        <p:nvSpPr>
          <p:cNvPr id="2" name="TextBox 1">
            <a:extLst>
              <a:ext uri="{FF2B5EF4-FFF2-40B4-BE49-F238E27FC236}">
                <a16:creationId xmlns:a16="http://schemas.microsoft.com/office/drawing/2014/main" id="{19A8C2E9-12AA-184D-4341-7C643D1F5153}"/>
              </a:ext>
            </a:extLst>
          </p:cNvPr>
          <p:cNvSpPr txBox="1"/>
          <p:nvPr/>
        </p:nvSpPr>
        <p:spPr>
          <a:xfrm>
            <a:off x="541867" y="251582"/>
            <a:ext cx="8486019" cy="1405641"/>
          </a:xfrm>
          <a:prstGeom prst="rect">
            <a:avLst/>
          </a:prstGeom>
          <a:noFill/>
        </p:spPr>
        <p:txBody>
          <a:bodyPr wrap="square" rtlCol="0">
            <a:spAutoFit/>
          </a:bodyPr>
          <a:lstStyle/>
          <a:p>
            <a:pPr defTabSz="609585"/>
            <a:r>
              <a:rPr lang="en-GB" sz="4267" dirty="0">
                <a:solidFill>
                  <a:srgbClr val="0070C0"/>
                </a:solidFill>
                <a:latin typeface="Calibri" panose="020F0502020204030204"/>
              </a:rPr>
              <a:t>Improving Scheduling of Antenatal Growth Scans.</a:t>
            </a:r>
          </a:p>
        </p:txBody>
      </p:sp>
    </p:spTree>
    <p:extLst>
      <p:ext uri="{BB962C8B-B14F-4D97-AF65-F5344CB8AC3E}">
        <p14:creationId xmlns:p14="http://schemas.microsoft.com/office/powerpoint/2010/main" val="20218003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medical form">
            <a:extLst>
              <a:ext uri="{FF2B5EF4-FFF2-40B4-BE49-F238E27FC236}">
                <a16:creationId xmlns:a16="http://schemas.microsoft.com/office/drawing/2014/main" id="{BDE21BFE-5BFC-6C27-91E6-6586EB454AAE}"/>
              </a:ext>
            </a:extLst>
          </p:cNvPr>
          <p:cNvPicPr>
            <a:picLocks noChangeAspect="1"/>
          </p:cNvPicPr>
          <p:nvPr/>
        </p:nvPicPr>
        <p:blipFill>
          <a:blip r:embed="rId2"/>
          <a:stretch>
            <a:fillRect/>
          </a:stretch>
        </p:blipFill>
        <p:spPr>
          <a:xfrm>
            <a:off x="3018970" y="1"/>
            <a:ext cx="5796039" cy="7069223"/>
          </a:xfrm>
          <a:prstGeom prst="rect">
            <a:avLst/>
          </a:prstGeom>
        </p:spPr>
      </p:pic>
      <p:sp>
        <p:nvSpPr>
          <p:cNvPr id="3" name="TextBox 2">
            <a:extLst>
              <a:ext uri="{FF2B5EF4-FFF2-40B4-BE49-F238E27FC236}">
                <a16:creationId xmlns:a16="http://schemas.microsoft.com/office/drawing/2014/main" id="{F59CCCA6-53D6-C980-F53E-618885AA0062}"/>
              </a:ext>
            </a:extLst>
          </p:cNvPr>
          <p:cNvSpPr txBox="1"/>
          <p:nvPr/>
        </p:nvSpPr>
        <p:spPr>
          <a:xfrm>
            <a:off x="8892419" y="1722361"/>
            <a:ext cx="3077029" cy="1241237"/>
          </a:xfrm>
          <a:prstGeom prst="rect">
            <a:avLst/>
          </a:prstGeom>
          <a:noFill/>
        </p:spPr>
        <p:txBody>
          <a:bodyPr wrap="square" rtlCol="0">
            <a:spAutoFit/>
          </a:bodyPr>
          <a:lstStyle/>
          <a:p>
            <a:pPr defTabSz="609585"/>
            <a:r>
              <a:rPr lang="en-GB" sz="3733" dirty="0">
                <a:solidFill>
                  <a:prstClr val="black"/>
                </a:solidFill>
                <a:latin typeface="Calibri" panose="020F0502020204030204"/>
              </a:rPr>
              <a:t>Example of front sheet</a:t>
            </a:r>
            <a:r>
              <a:rPr lang="en-GB" sz="2400" dirty="0">
                <a:solidFill>
                  <a:prstClr val="black"/>
                </a:solidFill>
                <a:latin typeface="Calibri" panose="020F0502020204030204"/>
              </a:rPr>
              <a:t>.</a:t>
            </a:r>
          </a:p>
        </p:txBody>
      </p:sp>
    </p:spTree>
    <p:extLst>
      <p:ext uri="{BB962C8B-B14F-4D97-AF65-F5344CB8AC3E}">
        <p14:creationId xmlns:p14="http://schemas.microsoft.com/office/powerpoint/2010/main" val="2717623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57201" y="2477739"/>
            <a:ext cx="7785099" cy="4070345"/>
          </a:xfrm>
          <a:prstGeom prst="rect">
            <a:avLst/>
          </a:prstGeom>
          <a:noFill/>
        </p:spPr>
        <p:txBody>
          <a:bodyPr wrap="square" rtlCol="0">
            <a:spAutoFit/>
          </a:bodyPr>
          <a:lstStyle/>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charset="0"/>
                <a:ea typeface="Arial" charset="0"/>
                <a:cs typeface="Arial" charset="0"/>
              </a:rPr>
              <a:t>Increased waiting times checking patients in/out.</a:t>
            </a:r>
          </a:p>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charset="0"/>
                <a:ea typeface="Arial" charset="0"/>
                <a:cs typeface="Arial" charset="0"/>
              </a:rPr>
              <a:t>Appointments being made up to 6 months in advance. – scan slot availability – rescheduling/sonographer annual leave.</a:t>
            </a:r>
          </a:p>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charset="0"/>
                <a:ea typeface="Arial" charset="0"/>
                <a:cs typeface="Arial" charset="0"/>
              </a:rPr>
              <a:t>DNA’s, Duplicates, Cancellations</a:t>
            </a:r>
          </a:p>
          <a:p>
            <a:pPr defTabSz="609585">
              <a:spcAft>
                <a:spcPts val="51"/>
              </a:spcAft>
            </a:pPr>
            <a:endParaRPr lang="en-US" sz="3200" dirty="0">
              <a:solidFill>
                <a:prstClr val="black">
                  <a:lumMod val="75000"/>
                  <a:lumOff val="25000"/>
                </a:prstClr>
              </a:solidFill>
              <a:latin typeface="Arial" charset="0"/>
              <a:ea typeface="Arial" charset="0"/>
              <a:cs typeface="Arial" charset="0"/>
            </a:endParaRPr>
          </a:p>
        </p:txBody>
      </p:sp>
      <p:sp>
        <p:nvSpPr>
          <p:cNvPr id="3" name="TextBox 2">
            <a:extLst>
              <a:ext uri="{FF2B5EF4-FFF2-40B4-BE49-F238E27FC236}">
                <a16:creationId xmlns:a16="http://schemas.microsoft.com/office/drawing/2014/main" id="{71637CE7-85CC-76AE-8EED-5A323AE0CFA9}"/>
              </a:ext>
            </a:extLst>
          </p:cNvPr>
          <p:cNvSpPr txBox="1"/>
          <p:nvPr/>
        </p:nvSpPr>
        <p:spPr>
          <a:xfrm>
            <a:off x="667658" y="396725"/>
            <a:ext cx="5496076" cy="584775"/>
          </a:xfrm>
          <a:prstGeom prst="rect">
            <a:avLst/>
          </a:prstGeom>
          <a:noFill/>
        </p:spPr>
        <p:txBody>
          <a:bodyPr wrap="square" rtlCol="0">
            <a:spAutoFit/>
          </a:bodyPr>
          <a:lstStyle/>
          <a:p>
            <a:pPr defTabSz="609585"/>
            <a:r>
              <a:rPr lang="en-GB" sz="3200" dirty="0">
                <a:solidFill>
                  <a:srgbClr val="1B69B0"/>
                </a:solidFill>
                <a:latin typeface="Calibri" panose="020F0502020204030204"/>
              </a:rPr>
              <a:t>Issues raised</a:t>
            </a:r>
          </a:p>
        </p:txBody>
      </p:sp>
    </p:spTree>
    <p:extLst>
      <p:ext uri="{BB962C8B-B14F-4D97-AF65-F5344CB8AC3E}">
        <p14:creationId xmlns:p14="http://schemas.microsoft.com/office/powerpoint/2010/main" val="5592170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57201" y="2477739"/>
            <a:ext cx="11038113" cy="5106526"/>
          </a:xfrm>
          <a:prstGeom prst="rect">
            <a:avLst/>
          </a:prstGeom>
          <a:noFill/>
        </p:spPr>
        <p:txBody>
          <a:bodyPr wrap="square" rtlCol="0">
            <a:spAutoFit/>
          </a:bodyPr>
          <a:lstStyle/>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charset="0"/>
                <a:ea typeface="Arial" charset="0"/>
                <a:cs typeface="Arial" charset="0"/>
              </a:rPr>
              <a:t>Standard 30,34, 38-week Growth Scans booked at 12 weeks.</a:t>
            </a:r>
          </a:p>
          <a:p>
            <a:pPr marL="457189" indent="-457189" defTabSz="609585">
              <a:spcAft>
                <a:spcPts val="51"/>
              </a:spcAft>
              <a:buFont typeface="Arial" panose="020B0604020202020204" pitchFamily="34" charset="0"/>
              <a:buChar char="•"/>
            </a:pPr>
            <a:endParaRPr lang="en-US" sz="3200" dirty="0">
              <a:solidFill>
                <a:prstClr val="black">
                  <a:lumMod val="75000"/>
                  <a:lumOff val="25000"/>
                </a:prstClr>
              </a:solidFill>
              <a:latin typeface="Arial" charset="0"/>
              <a:ea typeface="Arial" charset="0"/>
              <a:cs typeface="Arial" charset="0"/>
            </a:endParaRPr>
          </a:p>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charset="0"/>
                <a:ea typeface="Arial" charset="0"/>
                <a:cs typeface="Arial" charset="0"/>
              </a:rPr>
              <a:t>Growth increase/decrease - change of multiple appointments.</a:t>
            </a:r>
          </a:p>
          <a:p>
            <a:pPr marL="457189" indent="-457189" defTabSz="609585">
              <a:spcAft>
                <a:spcPts val="51"/>
              </a:spcAft>
              <a:buFont typeface="Arial" panose="020B0604020202020204" pitchFamily="34" charset="0"/>
              <a:buChar char="•"/>
            </a:pPr>
            <a:endParaRPr lang="en-US" sz="3200" dirty="0">
              <a:solidFill>
                <a:prstClr val="black">
                  <a:lumMod val="75000"/>
                  <a:lumOff val="25000"/>
                </a:prstClr>
              </a:solidFill>
              <a:latin typeface="Arial" charset="0"/>
              <a:ea typeface="Arial" charset="0"/>
              <a:cs typeface="Arial" charset="0"/>
            </a:endParaRPr>
          </a:p>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charset="0"/>
                <a:ea typeface="Arial" charset="0"/>
                <a:cs typeface="Arial" charset="0"/>
              </a:rPr>
              <a:t>Growths duplicated in FMU, following anatomy scan.</a:t>
            </a:r>
          </a:p>
          <a:p>
            <a:pPr marL="457189" indent="-457189" defTabSz="609585">
              <a:spcAft>
                <a:spcPts val="51"/>
              </a:spcAft>
              <a:buFont typeface="Arial" panose="020B0604020202020204" pitchFamily="34" charset="0"/>
              <a:buChar char="•"/>
            </a:pPr>
            <a:endParaRPr lang="en-US" sz="3200" dirty="0">
              <a:solidFill>
                <a:prstClr val="black">
                  <a:lumMod val="75000"/>
                  <a:lumOff val="25000"/>
                </a:prstClr>
              </a:solidFill>
              <a:latin typeface="Arial" charset="0"/>
              <a:ea typeface="Arial" charset="0"/>
              <a:cs typeface="Arial" charset="0"/>
            </a:endParaRPr>
          </a:p>
          <a:p>
            <a:pPr marL="457189" indent="-457189" defTabSz="609585">
              <a:spcAft>
                <a:spcPts val="51"/>
              </a:spcAft>
              <a:buFont typeface="Arial" panose="020B0604020202020204" pitchFamily="34" charset="0"/>
              <a:buChar char="•"/>
            </a:pPr>
            <a:endParaRPr lang="en-US" sz="3200" dirty="0">
              <a:solidFill>
                <a:prstClr val="black">
                  <a:lumMod val="75000"/>
                  <a:lumOff val="25000"/>
                </a:prstClr>
              </a:solidFill>
              <a:latin typeface="Arial" charset="0"/>
              <a:ea typeface="Arial" charset="0"/>
              <a:cs typeface="Arial" charset="0"/>
            </a:endParaRPr>
          </a:p>
          <a:p>
            <a:pPr marL="457189" indent="-457189" defTabSz="609585">
              <a:spcAft>
                <a:spcPts val="51"/>
              </a:spcAft>
              <a:buFont typeface="Arial" panose="020B0604020202020204" pitchFamily="34" charset="0"/>
              <a:buChar char="•"/>
            </a:pPr>
            <a:endParaRPr lang="en-US" sz="3200" dirty="0">
              <a:solidFill>
                <a:prstClr val="black">
                  <a:lumMod val="75000"/>
                  <a:lumOff val="25000"/>
                </a:prstClr>
              </a:solidFill>
              <a:latin typeface="Arial" charset="0"/>
              <a:ea typeface="Arial" charset="0"/>
              <a:cs typeface="Arial" charset="0"/>
            </a:endParaRPr>
          </a:p>
        </p:txBody>
      </p:sp>
      <p:sp>
        <p:nvSpPr>
          <p:cNvPr id="2" name="TextBox 1">
            <a:extLst>
              <a:ext uri="{FF2B5EF4-FFF2-40B4-BE49-F238E27FC236}">
                <a16:creationId xmlns:a16="http://schemas.microsoft.com/office/drawing/2014/main" id="{FDF6086F-874C-6B07-D7B7-A8EEDE844777}"/>
              </a:ext>
            </a:extLst>
          </p:cNvPr>
          <p:cNvSpPr txBox="1"/>
          <p:nvPr/>
        </p:nvSpPr>
        <p:spPr>
          <a:xfrm>
            <a:off x="747488" y="406401"/>
            <a:ext cx="9608457" cy="584775"/>
          </a:xfrm>
          <a:prstGeom prst="rect">
            <a:avLst/>
          </a:prstGeom>
          <a:noFill/>
        </p:spPr>
        <p:txBody>
          <a:bodyPr wrap="square" rtlCol="0">
            <a:spAutoFit/>
          </a:bodyPr>
          <a:lstStyle/>
          <a:p>
            <a:pPr defTabSz="609585"/>
            <a:r>
              <a:rPr lang="en-GB" sz="3200" dirty="0">
                <a:solidFill>
                  <a:srgbClr val="1B69B0"/>
                </a:solidFill>
                <a:latin typeface="Calibri" panose="020F0502020204030204"/>
              </a:rPr>
              <a:t>Issues raised</a:t>
            </a:r>
            <a:endParaRPr lang="en-GB" sz="2667" dirty="0">
              <a:solidFill>
                <a:srgbClr val="1B69B0"/>
              </a:solidFill>
              <a:latin typeface="Calibri" panose="020F0502020204030204"/>
            </a:endParaRPr>
          </a:p>
        </p:txBody>
      </p:sp>
    </p:spTree>
    <p:extLst>
      <p:ext uri="{BB962C8B-B14F-4D97-AF65-F5344CB8AC3E}">
        <p14:creationId xmlns:p14="http://schemas.microsoft.com/office/powerpoint/2010/main" val="21225858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E6F095-FA3C-B57B-ED38-7C4BFF3E4EA6}"/>
              </a:ext>
            </a:extLst>
          </p:cNvPr>
          <p:cNvSpPr>
            <a:spLocks noGrp="1"/>
          </p:cNvSpPr>
          <p:nvPr>
            <p:ph idx="1"/>
          </p:nvPr>
        </p:nvSpPr>
        <p:spPr/>
        <p:txBody>
          <a:bodyPr/>
          <a:lstStyle/>
          <a:p>
            <a:r>
              <a:rPr lang="en-GB" sz="3200" dirty="0"/>
              <a:t>Discussions with clinic/community midwives, PNMH, Substance Use Midwife and Smoking Cessation team. </a:t>
            </a:r>
          </a:p>
          <a:p>
            <a:r>
              <a:rPr lang="en-GB" sz="3200" dirty="0"/>
              <a:t>Review of previous attendance documentation.</a:t>
            </a:r>
          </a:p>
          <a:p>
            <a:r>
              <a:rPr lang="en-GB" sz="3200" dirty="0"/>
              <a:t>Why do all appointments need to be made at 12 weeks?</a:t>
            </a:r>
          </a:p>
          <a:p>
            <a:r>
              <a:rPr lang="en-GB" sz="3200" dirty="0"/>
              <a:t>ANC Team discussion</a:t>
            </a:r>
          </a:p>
          <a:p>
            <a:r>
              <a:rPr lang="en-GB" sz="3200" dirty="0"/>
              <a:t>Fail safes – Communication &amp; Documentation.</a:t>
            </a:r>
          </a:p>
          <a:p>
            <a:r>
              <a:rPr lang="en-GB" sz="3200" dirty="0"/>
              <a:t>Flexibility for patients.</a:t>
            </a:r>
          </a:p>
          <a:p>
            <a:r>
              <a:rPr lang="en-GB" sz="3200" dirty="0"/>
              <a:t>Roll out.</a:t>
            </a:r>
          </a:p>
          <a:p>
            <a:endParaRPr lang="en-GB" sz="3200" dirty="0"/>
          </a:p>
          <a:p>
            <a:endParaRPr lang="en-GB" dirty="0"/>
          </a:p>
          <a:p>
            <a:endParaRPr lang="en-GB" dirty="0"/>
          </a:p>
        </p:txBody>
      </p:sp>
      <p:sp>
        <p:nvSpPr>
          <p:cNvPr id="4" name="TextBox 3">
            <a:extLst>
              <a:ext uri="{FF2B5EF4-FFF2-40B4-BE49-F238E27FC236}">
                <a16:creationId xmlns:a16="http://schemas.microsoft.com/office/drawing/2014/main" id="{19CFFCBE-207E-D155-F8D9-4423CE02A48A}"/>
              </a:ext>
            </a:extLst>
          </p:cNvPr>
          <p:cNvSpPr txBox="1"/>
          <p:nvPr/>
        </p:nvSpPr>
        <p:spPr>
          <a:xfrm>
            <a:off x="754743" y="604241"/>
            <a:ext cx="7624839" cy="584775"/>
          </a:xfrm>
          <a:prstGeom prst="rect">
            <a:avLst/>
          </a:prstGeom>
          <a:noFill/>
        </p:spPr>
        <p:txBody>
          <a:bodyPr wrap="square" rtlCol="0">
            <a:spAutoFit/>
          </a:bodyPr>
          <a:lstStyle/>
          <a:p>
            <a:pPr defTabSz="609585"/>
            <a:r>
              <a:rPr lang="en-GB" sz="3200" dirty="0">
                <a:solidFill>
                  <a:srgbClr val="1B69B0"/>
                </a:solidFill>
                <a:latin typeface="Calibri" panose="020F0502020204030204"/>
              </a:rPr>
              <a:t>Problem solving</a:t>
            </a:r>
            <a:r>
              <a:rPr lang="en-GB" sz="2400" dirty="0">
                <a:solidFill>
                  <a:srgbClr val="1B69B0"/>
                </a:solidFill>
                <a:latin typeface="Calibri" panose="020F0502020204030204"/>
              </a:rPr>
              <a:t>.</a:t>
            </a:r>
          </a:p>
        </p:txBody>
      </p:sp>
    </p:spTree>
    <p:extLst>
      <p:ext uri="{BB962C8B-B14F-4D97-AF65-F5344CB8AC3E}">
        <p14:creationId xmlns:p14="http://schemas.microsoft.com/office/powerpoint/2010/main" val="417729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AE6D06-E97D-D013-45D9-4CCF1AFB2344}"/>
              </a:ext>
            </a:extLst>
          </p:cNvPr>
          <p:cNvSpPr txBox="1"/>
          <p:nvPr/>
        </p:nvSpPr>
        <p:spPr>
          <a:xfrm>
            <a:off x="547009" y="464458"/>
            <a:ext cx="7961084" cy="584775"/>
          </a:xfrm>
          <a:prstGeom prst="rect">
            <a:avLst/>
          </a:prstGeom>
          <a:noFill/>
        </p:spPr>
        <p:txBody>
          <a:bodyPr wrap="square" rtlCol="0">
            <a:spAutoFit/>
          </a:bodyPr>
          <a:lstStyle/>
          <a:p>
            <a:pPr defTabSz="609585"/>
            <a:r>
              <a:rPr lang="en-GB" sz="3200" dirty="0">
                <a:solidFill>
                  <a:srgbClr val="0070C0"/>
                </a:solidFill>
                <a:latin typeface="Calibri" panose="020F0502020204030204"/>
              </a:rPr>
              <a:t>Challenges</a:t>
            </a:r>
            <a:r>
              <a:rPr lang="en-GB" sz="3200" dirty="0">
                <a:solidFill>
                  <a:prstClr val="black"/>
                </a:solidFill>
                <a:latin typeface="Calibri" panose="020F0502020204030204"/>
              </a:rPr>
              <a:t>.</a:t>
            </a:r>
          </a:p>
        </p:txBody>
      </p:sp>
      <p:sp>
        <p:nvSpPr>
          <p:cNvPr id="3" name="TextBox 2">
            <a:extLst>
              <a:ext uri="{FF2B5EF4-FFF2-40B4-BE49-F238E27FC236}">
                <a16:creationId xmlns:a16="http://schemas.microsoft.com/office/drawing/2014/main" id="{14CDC5A7-D6BF-3461-A403-17DBCC81A35C}"/>
              </a:ext>
            </a:extLst>
          </p:cNvPr>
          <p:cNvSpPr txBox="1"/>
          <p:nvPr/>
        </p:nvSpPr>
        <p:spPr>
          <a:xfrm>
            <a:off x="899885" y="2109411"/>
            <a:ext cx="10924419" cy="2554545"/>
          </a:xfrm>
          <a:prstGeom prst="rect">
            <a:avLst/>
          </a:prstGeom>
          <a:noFill/>
        </p:spPr>
        <p:txBody>
          <a:bodyPr wrap="square" rtlCol="0">
            <a:spAutoFit/>
          </a:bodyPr>
          <a:lstStyle/>
          <a:p>
            <a:pPr marL="380990" indent="-380990" defTabSz="609585">
              <a:buFont typeface="Arial" panose="020B0604020202020204" pitchFamily="34" charset="0"/>
              <a:buChar char="•"/>
            </a:pPr>
            <a:r>
              <a:rPr lang="en-GB" sz="3200" dirty="0">
                <a:solidFill>
                  <a:prstClr val="black"/>
                </a:solidFill>
                <a:latin typeface="Calibri" panose="020F0502020204030204"/>
              </a:rPr>
              <a:t>Resistance to change.</a:t>
            </a:r>
          </a:p>
          <a:p>
            <a:pPr marL="380990" indent="-380990" defTabSz="609585">
              <a:buFont typeface="Arial" panose="020B0604020202020204" pitchFamily="34" charset="0"/>
              <a:buChar char="•"/>
            </a:pPr>
            <a:r>
              <a:rPr lang="en-GB" sz="3200" dirty="0">
                <a:solidFill>
                  <a:prstClr val="black"/>
                </a:solidFill>
                <a:latin typeface="Calibri" panose="020F0502020204030204"/>
              </a:rPr>
              <a:t>Appointments could be missed.</a:t>
            </a:r>
          </a:p>
          <a:p>
            <a:pPr marL="380990" indent="-380990" defTabSz="609585">
              <a:buFont typeface="Arial" panose="020B0604020202020204" pitchFamily="34" charset="0"/>
              <a:buChar char="•"/>
            </a:pPr>
            <a:r>
              <a:rPr lang="en-GB" sz="3200" dirty="0">
                <a:solidFill>
                  <a:prstClr val="black"/>
                </a:solidFill>
                <a:latin typeface="Calibri" panose="020F0502020204030204"/>
              </a:rPr>
              <a:t>High risk patients</a:t>
            </a:r>
          </a:p>
          <a:p>
            <a:pPr marL="380990" indent="-380990" defTabSz="609585">
              <a:buFont typeface="Arial" panose="020B0604020202020204" pitchFamily="34" charset="0"/>
              <a:buChar char="•"/>
            </a:pPr>
            <a:r>
              <a:rPr lang="en-GB" sz="3200" dirty="0">
                <a:solidFill>
                  <a:prstClr val="black"/>
                </a:solidFill>
                <a:latin typeface="Calibri" panose="020F0502020204030204"/>
              </a:rPr>
              <a:t>Scan slot availability</a:t>
            </a:r>
          </a:p>
          <a:p>
            <a:pPr marL="380990" indent="-380990" defTabSz="609585">
              <a:buFont typeface="Arial" panose="020B0604020202020204" pitchFamily="34" charset="0"/>
              <a:buChar char="•"/>
            </a:pPr>
            <a:r>
              <a:rPr lang="en-GB" sz="3200" dirty="0">
                <a:solidFill>
                  <a:prstClr val="black"/>
                </a:solidFill>
                <a:latin typeface="Calibri" panose="020F0502020204030204"/>
              </a:rPr>
              <a:t>Consistent documentation from ANC clerks</a:t>
            </a:r>
          </a:p>
        </p:txBody>
      </p:sp>
    </p:spTree>
    <p:extLst>
      <p:ext uri="{BB962C8B-B14F-4D97-AF65-F5344CB8AC3E}">
        <p14:creationId xmlns:p14="http://schemas.microsoft.com/office/powerpoint/2010/main" val="27116356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57201" y="2477739"/>
            <a:ext cx="11367104" cy="3603551"/>
          </a:xfrm>
          <a:prstGeom prst="rect">
            <a:avLst/>
          </a:prstGeom>
          <a:noFill/>
        </p:spPr>
        <p:txBody>
          <a:bodyPr wrap="square" rtlCol="0">
            <a:spAutoFit/>
          </a:bodyPr>
          <a:lstStyle/>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charset="0"/>
                <a:ea typeface="Arial" charset="0"/>
                <a:cs typeface="Arial" charset="0"/>
              </a:rPr>
              <a:t>Growth scans to be made one at time.</a:t>
            </a:r>
          </a:p>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charset="0"/>
                <a:ea typeface="Arial" charset="0"/>
                <a:cs typeface="Arial" charset="0"/>
              </a:rPr>
              <a:t>Start date 1/11/23</a:t>
            </a:r>
          </a:p>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charset="0"/>
                <a:ea typeface="Arial" charset="0"/>
                <a:cs typeface="Arial" charset="0"/>
              </a:rPr>
              <a:t>Reinforce importance of attendance.</a:t>
            </a:r>
          </a:p>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charset="0"/>
                <a:ea typeface="Arial" charset="0"/>
                <a:cs typeface="Arial" charset="0"/>
              </a:rPr>
              <a:t>Reduces need to reschedule 3 consecutive appointments.</a:t>
            </a:r>
          </a:p>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charset="0"/>
                <a:ea typeface="Arial" charset="0"/>
                <a:cs typeface="Arial" charset="0"/>
              </a:rPr>
              <a:t>Reduced DNA, duplicate appointments, lost letters and phone calls to department.</a:t>
            </a:r>
          </a:p>
          <a:p>
            <a:pPr marL="457189" indent="-457189" defTabSz="609585">
              <a:spcAft>
                <a:spcPts val="51"/>
              </a:spcAft>
              <a:buFont typeface="Arial" panose="020B0604020202020204" pitchFamily="34" charset="0"/>
              <a:buChar char="•"/>
            </a:pPr>
            <a:endParaRPr lang="en-US" sz="3200" dirty="0">
              <a:solidFill>
                <a:prstClr val="black">
                  <a:lumMod val="75000"/>
                  <a:lumOff val="25000"/>
                </a:prstClr>
              </a:solidFill>
              <a:latin typeface="Arial" charset="0"/>
              <a:ea typeface="Arial" charset="0"/>
              <a:cs typeface="Arial" charset="0"/>
            </a:endParaRPr>
          </a:p>
        </p:txBody>
      </p:sp>
      <p:sp>
        <p:nvSpPr>
          <p:cNvPr id="3" name="TextBox 2">
            <a:extLst>
              <a:ext uri="{FF2B5EF4-FFF2-40B4-BE49-F238E27FC236}">
                <a16:creationId xmlns:a16="http://schemas.microsoft.com/office/drawing/2014/main" id="{F4AEC15E-6978-850B-D856-C41AC35043EE}"/>
              </a:ext>
            </a:extLst>
          </p:cNvPr>
          <p:cNvSpPr txBox="1"/>
          <p:nvPr/>
        </p:nvSpPr>
        <p:spPr>
          <a:xfrm flipH="1">
            <a:off x="682656" y="444221"/>
            <a:ext cx="7067973" cy="584775"/>
          </a:xfrm>
          <a:prstGeom prst="rect">
            <a:avLst/>
          </a:prstGeom>
          <a:noFill/>
        </p:spPr>
        <p:txBody>
          <a:bodyPr wrap="square" rtlCol="0">
            <a:spAutoFit/>
          </a:bodyPr>
          <a:lstStyle/>
          <a:p>
            <a:pPr defTabSz="609585"/>
            <a:r>
              <a:rPr lang="en-GB" sz="3200" dirty="0">
                <a:solidFill>
                  <a:srgbClr val="1B69B0"/>
                </a:solidFill>
                <a:latin typeface="Calibri" panose="020F0502020204030204"/>
              </a:rPr>
              <a:t>Outcomes</a:t>
            </a:r>
          </a:p>
        </p:txBody>
      </p:sp>
    </p:spTree>
    <p:extLst>
      <p:ext uri="{BB962C8B-B14F-4D97-AF65-F5344CB8AC3E}">
        <p14:creationId xmlns:p14="http://schemas.microsoft.com/office/powerpoint/2010/main" val="22145021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455741-76AC-8378-2330-36313E64DF93}"/>
              </a:ext>
            </a:extLst>
          </p:cNvPr>
          <p:cNvSpPr txBox="1"/>
          <p:nvPr/>
        </p:nvSpPr>
        <p:spPr>
          <a:xfrm>
            <a:off x="425753" y="299962"/>
            <a:ext cx="6608839" cy="584775"/>
          </a:xfrm>
          <a:prstGeom prst="rect">
            <a:avLst/>
          </a:prstGeom>
          <a:noFill/>
        </p:spPr>
        <p:txBody>
          <a:bodyPr wrap="square" rtlCol="0">
            <a:spAutoFit/>
          </a:bodyPr>
          <a:lstStyle/>
          <a:p>
            <a:pPr defTabSz="609585"/>
            <a:r>
              <a:rPr lang="en-GB" sz="3200" dirty="0">
                <a:solidFill>
                  <a:srgbClr val="1B69B0"/>
                </a:solidFill>
                <a:latin typeface="Calibri" panose="020F0502020204030204"/>
              </a:rPr>
              <a:t>Personal Development</a:t>
            </a:r>
          </a:p>
        </p:txBody>
      </p:sp>
      <p:sp>
        <p:nvSpPr>
          <p:cNvPr id="5" name="TextBox 4">
            <a:extLst>
              <a:ext uri="{FF2B5EF4-FFF2-40B4-BE49-F238E27FC236}">
                <a16:creationId xmlns:a16="http://schemas.microsoft.com/office/drawing/2014/main" id="{5C5D2B9D-453D-EB58-4CEF-3DD6A570E27D}"/>
              </a:ext>
            </a:extLst>
          </p:cNvPr>
          <p:cNvSpPr txBox="1"/>
          <p:nvPr/>
        </p:nvSpPr>
        <p:spPr>
          <a:xfrm>
            <a:off x="425752" y="2032001"/>
            <a:ext cx="11069563" cy="4853123"/>
          </a:xfrm>
          <a:prstGeom prst="rect">
            <a:avLst/>
          </a:prstGeom>
          <a:noFill/>
        </p:spPr>
        <p:txBody>
          <a:bodyPr wrap="square" rtlCol="0">
            <a:spAutoFit/>
          </a:bodyPr>
          <a:lstStyle/>
          <a:p>
            <a:pPr defTabSz="609585"/>
            <a:r>
              <a:rPr lang="en-GB" sz="2667" dirty="0">
                <a:solidFill>
                  <a:prstClr val="black"/>
                </a:solidFill>
                <a:latin typeface="Calibri" panose="020F0502020204030204"/>
              </a:rPr>
              <a:t>1 year in current Leadership role</a:t>
            </a:r>
          </a:p>
          <a:p>
            <a:pPr defTabSz="609585"/>
            <a:r>
              <a:rPr lang="en-GB" sz="2667" dirty="0">
                <a:solidFill>
                  <a:prstClr val="black"/>
                </a:solidFill>
                <a:latin typeface="Calibri" panose="020F0502020204030204"/>
              </a:rPr>
              <a:t>Reflective Practice – Journal</a:t>
            </a:r>
          </a:p>
          <a:p>
            <a:pPr defTabSz="609585"/>
            <a:r>
              <a:rPr lang="en-GB" sz="2667" dirty="0">
                <a:solidFill>
                  <a:prstClr val="black"/>
                </a:solidFill>
                <a:latin typeface="Calibri" panose="020F0502020204030204"/>
              </a:rPr>
              <a:t>Pre-Leadership for all course – Rescuing situations, how to do it.</a:t>
            </a:r>
          </a:p>
          <a:p>
            <a:pPr defTabSz="609585"/>
            <a:r>
              <a:rPr lang="en-GB" sz="2667" dirty="0">
                <a:solidFill>
                  <a:prstClr val="black"/>
                </a:solidFill>
                <a:latin typeface="Calibri" panose="020F0502020204030204"/>
              </a:rPr>
              <a:t>Working on promoting a Coaching Style Leadership – providing support, development,</a:t>
            </a:r>
          </a:p>
          <a:p>
            <a:pPr defTabSz="609585"/>
            <a:r>
              <a:rPr lang="en-GB" sz="2667" dirty="0">
                <a:solidFill>
                  <a:prstClr val="black"/>
                </a:solidFill>
                <a:latin typeface="Calibri" panose="020F0502020204030204"/>
              </a:rPr>
              <a:t>Encouraging innovation.</a:t>
            </a:r>
          </a:p>
          <a:p>
            <a:pPr defTabSz="609585"/>
            <a:r>
              <a:rPr lang="en-GB" sz="2667" dirty="0">
                <a:solidFill>
                  <a:prstClr val="black"/>
                </a:solidFill>
                <a:latin typeface="Calibri" panose="020F0502020204030204"/>
              </a:rPr>
              <a:t>360 feedback – Positive. </a:t>
            </a:r>
          </a:p>
          <a:p>
            <a:pPr defTabSz="609585"/>
            <a:r>
              <a:rPr lang="en-GB" sz="2667" dirty="0">
                <a:solidFill>
                  <a:prstClr val="black"/>
                </a:solidFill>
                <a:latin typeface="Calibri" panose="020F0502020204030204"/>
              </a:rPr>
              <a:t>Improved confidence in leading my team. </a:t>
            </a:r>
          </a:p>
          <a:p>
            <a:pPr defTabSz="609585"/>
            <a:endParaRPr lang="en-GB" sz="2400" dirty="0">
              <a:solidFill>
                <a:prstClr val="black"/>
              </a:solidFill>
              <a:latin typeface="Calibri" panose="020F0502020204030204"/>
            </a:endParaRPr>
          </a:p>
          <a:p>
            <a:pPr defTabSz="609585"/>
            <a:endParaRPr lang="en-GB" sz="2400" dirty="0">
              <a:solidFill>
                <a:prstClr val="black"/>
              </a:solidFill>
              <a:latin typeface="Calibri" panose="020F0502020204030204"/>
            </a:endParaRPr>
          </a:p>
          <a:p>
            <a:pPr defTabSz="609585"/>
            <a:endParaRPr lang="en-GB" sz="2400" dirty="0">
              <a:solidFill>
                <a:prstClr val="black"/>
              </a:solidFill>
              <a:latin typeface="Calibri" panose="020F0502020204030204"/>
            </a:endParaRPr>
          </a:p>
          <a:p>
            <a:pPr defTabSz="609585"/>
            <a:r>
              <a:rPr lang="en-GB" sz="2400" dirty="0">
                <a:solidFill>
                  <a:prstClr val="black"/>
                </a:solidFill>
                <a:latin typeface="Calibri" panose="020F0502020204030204"/>
              </a:rPr>
              <a:t> </a:t>
            </a:r>
          </a:p>
        </p:txBody>
      </p:sp>
    </p:spTree>
    <p:extLst>
      <p:ext uri="{BB962C8B-B14F-4D97-AF65-F5344CB8AC3E}">
        <p14:creationId xmlns:p14="http://schemas.microsoft.com/office/powerpoint/2010/main" val="1807170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975A5-AFFC-23BF-19BA-E7D98B7A02CE}"/>
              </a:ext>
            </a:extLst>
          </p:cNvPr>
          <p:cNvSpPr>
            <a:spLocks noGrp="1"/>
          </p:cNvSpPr>
          <p:nvPr>
            <p:ph type="ctrTitle"/>
          </p:nvPr>
        </p:nvSpPr>
        <p:spPr>
          <a:xfrm>
            <a:off x="1673290" y="256591"/>
            <a:ext cx="9144000" cy="4063482"/>
          </a:xfrm>
        </p:spPr>
        <p:txBody>
          <a:bodyPr>
            <a:normAutofit/>
          </a:bodyPr>
          <a:lstStyle/>
          <a:p>
            <a:r>
              <a:rPr lang="en-GB" dirty="0"/>
              <a:t>Developing In Service Training (IST) within OT Orthopaedics Team</a:t>
            </a:r>
          </a:p>
        </p:txBody>
      </p:sp>
      <p:sp>
        <p:nvSpPr>
          <p:cNvPr id="3" name="Subtitle 2">
            <a:extLst>
              <a:ext uri="{FF2B5EF4-FFF2-40B4-BE49-F238E27FC236}">
                <a16:creationId xmlns:a16="http://schemas.microsoft.com/office/drawing/2014/main" id="{4A4DC2C9-C9CB-85E6-C66D-5B33A7FC8F1F}"/>
              </a:ext>
            </a:extLst>
          </p:cNvPr>
          <p:cNvSpPr>
            <a:spLocks noGrp="1"/>
          </p:cNvSpPr>
          <p:nvPr>
            <p:ph type="subTitle" idx="1"/>
          </p:nvPr>
        </p:nvSpPr>
        <p:spPr>
          <a:xfrm>
            <a:off x="1673290" y="5570376"/>
            <a:ext cx="9144000" cy="807098"/>
          </a:xfrm>
        </p:spPr>
        <p:txBody>
          <a:bodyPr>
            <a:normAutofit/>
          </a:bodyPr>
          <a:lstStyle/>
          <a:p>
            <a:r>
              <a:rPr lang="en-GB" dirty="0"/>
              <a:t>By Rosie King</a:t>
            </a:r>
          </a:p>
          <a:p>
            <a:r>
              <a:rPr lang="en-GB" dirty="0"/>
              <a:t>Clinical Lead OT Orthopaedics.</a:t>
            </a:r>
          </a:p>
        </p:txBody>
      </p:sp>
    </p:spTree>
    <p:extLst>
      <p:ext uri="{BB962C8B-B14F-4D97-AF65-F5344CB8AC3E}">
        <p14:creationId xmlns:p14="http://schemas.microsoft.com/office/powerpoint/2010/main" val="25682497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FDA9F-1355-25BB-2801-653F63F827E0}"/>
              </a:ext>
            </a:extLst>
          </p:cNvPr>
          <p:cNvSpPr>
            <a:spLocks noGrp="1"/>
          </p:cNvSpPr>
          <p:nvPr>
            <p:ph type="title"/>
          </p:nvPr>
        </p:nvSpPr>
        <p:spPr/>
        <p:txBody>
          <a:bodyPr/>
          <a:lstStyle/>
          <a:p>
            <a:r>
              <a:rPr lang="en-GB" u="sng" dirty="0"/>
              <a:t>In Service Training (IST)</a:t>
            </a:r>
          </a:p>
        </p:txBody>
      </p:sp>
      <p:sp>
        <p:nvSpPr>
          <p:cNvPr id="3" name="Content Placeholder 2">
            <a:extLst>
              <a:ext uri="{FF2B5EF4-FFF2-40B4-BE49-F238E27FC236}">
                <a16:creationId xmlns:a16="http://schemas.microsoft.com/office/drawing/2014/main" id="{85411A24-BF5D-6F68-67C5-01612AE18A46}"/>
              </a:ext>
            </a:extLst>
          </p:cNvPr>
          <p:cNvSpPr>
            <a:spLocks noGrp="1"/>
          </p:cNvSpPr>
          <p:nvPr>
            <p:ph idx="1"/>
          </p:nvPr>
        </p:nvSpPr>
        <p:spPr>
          <a:xfrm>
            <a:off x="1399592" y="1614195"/>
            <a:ext cx="10105020" cy="5038531"/>
          </a:xfrm>
        </p:spPr>
        <p:txBody>
          <a:bodyPr/>
          <a:lstStyle/>
          <a:p>
            <a:r>
              <a:rPr lang="en-GB" sz="1800" dirty="0"/>
              <a:t>In service training provides the opportunity to share knowledge and skills within the team. </a:t>
            </a:r>
          </a:p>
          <a:p>
            <a:pPr marL="0" indent="0">
              <a:buNone/>
            </a:pPr>
            <a:endParaRPr lang="en-GB" sz="1800" dirty="0"/>
          </a:p>
          <a:p>
            <a:r>
              <a:rPr lang="en-GB" sz="1800" dirty="0"/>
              <a:t>Although a lot of learning can be done on the job and with support of colleagues it is valuable to be able to have the opportunity to share knowledge and skill with others and to be able to learn from each other.</a:t>
            </a:r>
          </a:p>
          <a:p>
            <a:pPr marL="0" indent="0">
              <a:buNone/>
            </a:pPr>
            <a:endParaRPr lang="en-GB" sz="1800" dirty="0"/>
          </a:p>
          <a:p>
            <a:r>
              <a:rPr lang="en-GB" dirty="0"/>
              <a:t>Physio colleagues have regular IST every couple of weeks and the time is protected.</a:t>
            </a:r>
          </a:p>
          <a:p>
            <a:pPr marL="0" indent="0">
              <a:buNone/>
            </a:pPr>
            <a:endParaRPr lang="en-GB" dirty="0"/>
          </a:p>
          <a:p>
            <a:r>
              <a:rPr lang="en-GB" dirty="0"/>
              <a:t>Gives each member of staff the opportunity to deliver and to develop their skills – choosing a topic, producing and delivering the presentation and contributes to service development if coming up with new ideas etc. </a:t>
            </a:r>
          </a:p>
          <a:p>
            <a:pPr marL="0" indent="0">
              <a:buNone/>
            </a:pPr>
            <a:endParaRPr lang="en-GB" dirty="0"/>
          </a:p>
        </p:txBody>
      </p:sp>
    </p:spTree>
    <p:extLst>
      <p:ext uri="{BB962C8B-B14F-4D97-AF65-F5344CB8AC3E}">
        <p14:creationId xmlns:p14="http://schemas.microsoft.com/office/powerpoint/2010/main" val="2036978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pic>
        <p:nvPicPr>
          <p:cNvPr id="4" name="Picture 3" descr="Top view of a background splashed with colors">
            <a:extLst>
              <a:ext uri="{FF2B5EF4-FFF2-40B4-BE49-F238E27FC236}">
                <a16:creationId xmlns:a16="http://schemas.microsoft.com/office/drawing/2014/main" id="{C04030D4-3437-E086-D97D-F07C58336D8B}"/>
              </a:ext>
            </a:extLst>
          </p:cNvPr>
          <p:cNvPicPr>
            <a:picLocks noChangeAspect="1"/>
          </p:cNvPicPr>
          <p:nvPr/>
        </p:nvPicPr>
        <p:blipFill rotWithShape="1">
          <a:blip r:embed="rId3"/>
          <a:srcRect b="1492"/>
          <a:stretch/>
        </p:blipFill>
        <p:spPr>
          <a:xfrm>
            <a:off x="6625" y="10"/>
            <a:ext cx="12192000" cy="6875809"/>
          </a:xfrm>
          <a:prstGeom prst="rect">
            <a:avLst/>
          </a:prstGeom>
        </p:spPr>
      </p:pic>
      <p:sp>
        <p:nvSpPr>
          <p:cNvPr id="24" name="Rectangle 23">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chemeClr val="accent2"/>
              </a:gs>
              <a:gs pos="100000">
                <a:schemeClr val="accent6">
                  <a:lumMod val="75000"/>
                  <a:alpha val="32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a:ea typeface="+mn-ea"/>
              <a:cs typeface="+mn-cs"/>
            </a:endParaRPr>
          </a:p>
        </p:txBody>
      </p:sp>
      <p:sp>
        <p:nvSpPr>
          <p:cNvPr id="26" name="Rectangle 25">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5">
                  <a:alpha val="65000"/>
                </a:schemeClr>
              </a:gs>
              <a:gs pos="100000">
                <a:schemeClr val="accent6">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28" name="Freeform: Shape 27">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4">
                  <a:lumMod val="20000"/>
                  <a:lumOff val="80000"/>
                  <a:alpha val="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a:ea typeface="+mn-ea"/>
              <a:cs typeface="+mn-cs"/>
            </a:endParaRPr>
          </a:p>
        </p:txBody>
      </p:sp>
      <p:sp>
        <p:nvSpPr>
          <p:cNvPr id="2" name="Title 1">
            <a:extLst>
              <a:ext uri="{FF2B5EF4-FFF2-40B4-BE49-F238E27FC236}">
                <a16:creationId xmlns:a16="http://schemas.microsoft.com/office/drawing/2014/main" id="{597A0287-565E-7694-0BAB-B46D518417A0}"/>
              </a:ext>
            </a:extLst>
          </p:cNvPr>
          <p:cNvSpPr>
            <a:spLocks noGrp="1"/>
          </p:cNvSpPr>
          <p:nvPr>
            <p:ph type="ctrTitle"/>
          </p:nvPr>
        </p:nvSpPr>
        <p:spPr>
          <a:xfrm>
            <a:off x="334370" y="2950387"/>
            <a:ext cx="3245409" cy="3531403"/>
          </a:xfrm>
        </p:spPr>
        <p:txBody>
          <a:bodyPr anchor="t">
            <a:normAutofit/>
          </a:bodyPr>
          <a:lstStyle/>
          <a:p>
            <a:pPr algn="r"/>
            <a:r>
              <a:rPr lang="en-GB" sz="3200">
                <a:solidFill>
                  <a:schemeClr val="bg1"/>
                </a:solidFill>
              </a:rPr>
              <a:t>Team Approach working</a:t>
            </a:r>
            <a:br>
              <a:rPr lang="en-GB" sz="3200">
                <a:solidFill>
                  <a:schemeClr val="bg1"/>
                </a:solidFill>
              </a:rPr>
            </a:br>
            <a:endParaRPr lang="en-GB" sz="3200">
              <a:solidFill>
                <a:schemeClr val="bg1"/>
              </a:solidFill>
            </a:endParaRPr>
          </a:p>
        </p:txBody>
      </p:sp>
      <p:sp>
        <p:nvSpPr>
          <p:cNvPr id="3" name="Subtitle 2">
            <a:extLst>
              <a:ext uri="{FF2B5EF4-FFF2-40B4-BE49-F238E27FC236}">
                <a16:creationId xmlns:a16="http://schemas.microsoft.com/office/drawing/2014/main" id="{0A0DF45B-7480-7777-FD39-B42AF5844F0C}"/>
              </a:ext>
            </a:extLst>
          </p:cNvPr>
          <p:cNvSpPr>
            <a:spLocks noGrp="1"/>
          </p:cNvSpPr>
          <p:nvPr>
            <p:ph type="subTitle" idx="1"/>
          </p:nvPr>
        </p:nvSpPr>
        <p:spPr>
          <a:xfrm>
            <a:off x="642026" y="525970"/>
            <a:ext cx="2937753" cy="1600225"/>
          </a:xfrm>
        </p:spPr>
        <p:txBody>
          <a:bodyPr anchor="b">
            <a:normAutofit/>
          </a:bodyPr>
          <a:lstStyle/>
          <a:p>
            <a:pPr algn="r"/>
            <a:r>
              <a:rPr lang="en-GB" sz="1200" dirty="0">
                <a:solidFill>
                  <a:schemeClr val="bg1"/>
                </a:solidFill>
              </a:rPr>
              <a:t>Leading Teams Programme</a:t>
            </a:r>
          </a:p>
          <a:p>
            <a:pPr algn="r"/>
            <a:r>
              <a:rPr lang="en-GB" sz="1200" dirty="0">
                <a:solidFill>
                  <a:schemeClr val="bg1"/>
                </a:solidFill>
              </a:rPr>
              <a:t>December 2023</a:t>
            </a:r>
          </a:p>
          <a:p>
            <a:pPr algn="r"/>
            <a:endParaRPr lang="en-GB" sz="1200" dirty="0">
              <a:solidFill>
                <a:schemeClr val="bg1"/>
              </a:solidFill>
            </a:endParaRPr>
          </a:p>
        </p:txBody>
      </p:sp>
    </p:spTree>
    <p:extLst>
      <p:ext uri="{BB962C8B-B14F-4D97-AF65-F5344CB8AC3E}">
        <p14:creationId xmlns:p14="http://schemas.microsoft.com/office/powerpoint/2010/main" val="257636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500"/>
                                  </p:stCondLst>
                                  <p:iterate>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7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A4704-2D89-C1A0-6927-B7B30B68126A}"/>
              </a:ext>
            </a:extLst>
          </p:cNvPr>
          <p:cNvSpPr>
            <a:spLocks noGrp="1"/>
          </p:cNvSpPr>
          <p:nvPr>
            <p:ph type="title"/>
          </p:nvPr>
        </p:nvSpPr>
        <p:spPr>
          <a:xfrm>
            <a:off x="1640156" y="484151"/>
            <a:ext cx="8911687" cy="1280890"/>
          </a:xfrm>
        </p:spPr>
        <p:txBody>
          <a:bodyPr/>
          <a:lstStyle/>
          <a:p>
            <a:r>
              <a:rPr lang="en-GB" u="sng" dirty="0"/>
              <a:t>Develop In Service Training Programme</a:t>
            </a:r>
          </a:p>
        </p:txBody>
      </p:sp>
      <p:sp>
        <p:nvSpPr>
          <p:cNvPr id="3" name="Content Placeholder 2">
            <a:extLst>
              <a:ext uri="{FF2B5EF4-FFF2-40B4-BE49-F238E27FC236}">
                <a16:creationId xmlns:a16="http://schemas.microsoft.com/office/drawing/2014/main" id="{C6DED395-A41C-D2B1-FFC0-2DA1F57FD514}"/>
              </a:ext>
            </a:extLst>
          </p:cNvPr>
          <p:cNvSpPr>
            <a:spLocks noGrp="1"/>
          </p:cNvSpPr>
          <p:nvPr>
            <p:ph idx="1"/>
          </p:nvPr>
        </p:nvSpPr>
        <p:spPr>
          <a:xfrm>
            <a:off x="838199" y="1483567"/>
            <a:ext cx="10515600" cy="4984200"/>
          </a:xfrm>
        </p:spPr>
        <p:txBody>
          <a:bodyPr>
            <a:normAutofit/>
          </a:bodyPr>
          <a:lstStyle/>
          <a:p>
            <a:r>
              <a:rPr lang="en-GB" sz="2000" dirty="0"/>
              <a:t>Team is made up of static staff with varying levels of knowledge, experience and expertise within orthopaedics team. There are also junior staff who rotate onto the team some of whom may be completely new to the trust.</a:t>
            </a:r>
          </a:p>
          <a:p>
            <a:pPr marL="0" indent="0">
              <a:buNone/>
            </a:pPr>
            <a:endParaRPr lang="en-GB" sz="2000" dirty="0"/>
          </a:p>
          <a:p>
            <a:r>
              <a:rPr lang="en-GB" sz="2000" dirty="0"/>
              <a:t>Want to develop a programme and ensure the time is protected to give staff the time to share knowledge and skills.</a:t>
            </a:r>
          </a:p>
          <a:p>
            <a:pPr marL="0" indent="0">
              <a:buNone/>
            </a:pPr>
            <a:endParaRPr lang="en-GB" sz="2000" dirty="0"/>
          </a:p>
          <a:p>
            <a:r>
              <a:rPr lang="en-GB" sz="2000" dirty="0"/>
              <a:t>Important to have the staff involved in developing the programme so that they feel valued and will take ownership of IST.</a:t>
            </a:r>
          </a:p>
          <a:p>
            <a:pPr marL="0" indent="0">
              <a:buNone/>
            </a:pPr>
            <a:endParaRPr lang="en-GB" sz="2000" dirty="0"/>
          </a:p>
          <a:p>
            <a:r>
              <a:rPr lang="en-GB" sz="2000" dirty="0"/>
              <a:t>Spoke to other teams regarding their IST to get an idea of how theirs is delivered.</a:t>
            </a:r>
          </a:p>
        </p:txBody>
      </p:sp>
    </p:spTree>
    <p:extLst>
      <p:ext uri="{BB962C8B-B14F-4D97-AF65-F5344CB8AC3E}">
        <p14:creationId xmlns:p14="http://schemas.microsoft.com/office/powerpoint/2010/main" val="18546390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F8FF84-B09E-9C62-7C4C-D63A46090FBD}"/>
              </a:ext>
            </a:extLst>
          </p:cNvPr>
          <p:cNvSpPr>
            <a:spLocks noGrp="1"/>
          </p:cNvSpPr>
          <p:nvPr>
            <p:ph idx="1"/>
          </p:nvPr>
        </p:nvSpPr>
        <p:spPr>
          <a:xfrm>
            <a:off x="1945400" y="401216"/>
            <a:ext cx="8915400" cy="6083560"/>
          </a:xfrm>
        </p:spPr>
        <p:txBody>
          <a:bodyPr>
            <a:normAutofit fontScale="92500" lnSpcReduction="10000"/>
          </a:bodyPr>
          <a:lstStyle/>
          <a:p>
            <a:pPr marL="0" indent="0">
              <a:buNone/>
            </a:pPr>
            <a:r>
              <a:rPr lang="en-GB" b="1" dirty="0"/>
              <a:t>How often do you have IST?</a:t>
            </a:r>
          </a:p>
          <a:p>
            <a:pPr marL="0" indent="0">
              <a:buNone/>
            </a:pPr>
            <a:r>
              <a:rPr lang="en-GB" i="1" dirty="0"/>
              <a:t>Every fortnight. Every fortnight and alternate days so part time staff are included</a:t>
            </a:r>
          </a:p>
          <a:p>
            <a:pPr marL="0" indent="0">
              <a:buNone/>
            </a:pPr>
            <a:r>
              <a:rPr lang="en-GB" b="1" dirty="0"/>
              <a:t>Is the time protected or does it get cancelled at short notice due to staffing or ward pressures?</a:t>
            </a:r>
          </a:p>
          <a:p>
            <a:pPr marL="0" indent="0">
              <a:buNone/>
            </a:pPr>
            <a:r>
              <a:rPr lang="en-GB" i="1" dirty="0"/>
              <a:t>Try to keep it although at times has been cancelled due to staffing. </a:t>
            </a:r>
          </a:p>
          <a:p>
            <a:pPr marL="0" indent="0">
              <a:buNone/>
            </a:pPr>
            <a:r>
              <a:rPr lang="en-GB" i="1" dirty="0"/>
              <a:t>Has come to a bit of a standstill with lack of staff and work pressures</a:t>
            </a:r>
          </a:p>
          <a:p>
            <a:pPr marL="0" indent="0">
              <a:buNone/>
            </a:pPr>
            <a:r>
              <a:rPr lang="en-GB" b="1" dirty="0"/>
              <a:t>Do you have IST for the whole team i.e. including physio or do you just have it for OT’s and Assistants?</a:t>
            </a:r>
          </a:p>
          <a:p>
            <a:pPr marL="0" indent="0">
              <a:buNone/>
            </a:pPr>
            <a:r>
              <a:rPr lang="en-GB" i="1" dirty="0"/>
              <a:t>Whole team. Assistants are expected to deliver IST. Band 7’s don’t tend to do it as often as other members of the team. If specific training we do individual professions but this is rare.</a:t>
            </a:r>
          </a:p>
          <a:p>
            <a:pPr marL="0" indent="0">
              <a:buNone/>
            </a:pPr>
            <a:r>
              <a:rPr lang="en-GB" b="1" dirty="0"/>
              <a:t>Do you provide staff with a certificate  for their CPD file or have a record of attendance for them?</a:t>
            </a:r>
          </a:p>
          <a:p>
            <a:pPr marL="0" indent="0">
              <a:buNone/>
            </a:pPr>
            <a:r>
              <a:rPr lang="en-GB" i="1" dirty="0"/>
              <a:t>Yes we provide a certificate and complete a record of attendance. </a:t>
            </a:r>
          </a:p>
          <a:p>
            <a:pPr marL="0" indent="0">
              <a:buNone/>
            </a:pPr>
            <a:r>
              <a:rPr lang="en-GB" i="1" dirty="0"/>
              <a:t>No staff are expected to document in their CPD file.</a:t>
            </a:r>
          </a:p>
          <a:p>
            <a:pPr marL="0" indent="0">
              <a:buNone/>
            </a:pPr>
            <a:r>
              <a:rPr lang="en-GB" b="1" dirty="0"/>
              <a:t>Who leads the IST/ does everyone take turns to decide on a topic and present?</a:t>
            </a:r>
          </a:p>
          <a:p>
            <a:pPr marL="0" indent="0">
              <a:buNone/>
            </a:pPr>
            <a:r>
              <a:rPr lang="en-GB" i="1" dirty="0"/>
              <a:t>List of topics and take it in turns to deliver. Also invite external speakers. </a:t>
            </a:r>
          </a:p>
          <a:p>
            <a:pPr marL="0" indent="0">
              <a:buNone/>
            </a:pPr>
            <a:r>
              <a:rPr lang="en-GB" i="1" dirty="0"/>
              <a:t>One member of staff is responsible for running the IST. Topics are decided by the individual although sometimes there are suggestions.</a:t>
            </a:r>
          </a:p>
        </p:txBody>
      </p:sp>
    </p:spTree>
    <p:extLst>
      <p:ext uri="{BB962C8B-B14F-4D97-AF65-F5344CB8AC3E}">
        <p14:creationId xmlns:p14="http://schemas.microsoft.com/office/powerpoint/2010/main" val="41746645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BDCF9F9-A916-ABEE-43ED-24923B19A27C}"/>
              </a:ext>
            </a:extLst>
          </p:cNvPr>
          <p:cNvGraphicFramePr>
            <a:graphicFrameLocks noGrp="1"/>
          </p:cNvGraphicFramePr>
          <p:nvPr/>
        </p:nvGraphicFramePr>
        <p:xfrm>
          <a:off x="2032000" y="719666"/>
          <a:ext cx="8128000" cy="347980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993862081"/>
                    </a:ext>
                  </a:extLst>
                </a:gridCol>
                <a:gridCol w="1625600">
                  <a:extLst>
                    <a:ext uri="{9D8B030D-6E8A-4147-A177-3AD203B41FA5}">
                      <a16:colId xmlns:a16="http://schemas.microsoft.com/office/drawing/2014/main" val="4274380638"/>
                    </a:ext>
                  </a:extLst>
                </a:gridCol>
                <a:gridCol w="1625600">
                  <a:extLst>
                    <a:ext uri="{9D8B030D-6E8A-4147-A177-3AD203B41FA5}">
                      <a16:colId xmlns:a16="http://schemas.microsoft.com/office/drawing/2014/main" val="2856992681"/>
                    </a:ext>
                  </a:extLst>
                </a:gridCol>
                <a:gridCol w="1625600">
                  <a:extLst>
                    <a:ext uri="{9D8B030D-6E8A-4147-A177-3AD203B41FA5}">
                      <a16:colId xmlns:a16="http://schemas.microsoft.com/office/drawing/2014/main" val="1153224724"/>
                    </a:ext>
                  </a:extLst>
                </a:gridCol>
                <a:gridCol w="1625600">
                  <a:extLst>
                    <a:ext uri="{9D8B030D-6E8A-4147-A177-3AD203B41FA5}">
                      <a16:colId xmlns:a16="http://schemas.microsoft.com/office/drawing/2014/main" val="785772055"/>
                    </a:ext>
                  </a:extLst>
                </a:gridCol>
              </a:tblGrid>
              <a:tr h="370840">
                <a:tc>
                  <a:txBody>
                    <a:bodyPr/>
                    <a:lstStyle/>
                    <a:p>
                      <a:r>
                        <a:rPr lang="en-GB" dirty="0"/>
                        <a:t>Date</a:t>
                      </a:r>
                    </a:p>
                  </a:txBody>
                  <a:tcPr/>
                </a:tc>
                <a:tc>
                  <a:txBody>
                    <a:bodyPr/>
                    <a:lstStyle/>
                    <a:p>
                      <a:r>
                        <a:rPr lang="en-GB" dirty="0"/>
                        <a:t>Topic</a:t>
                      </a:r>
                    </a:p>
                  </a:txBody>
                  <a:tcPr/>
                </a:tc>
                <a:tc>
                  <a:txBody>
                    <a:bodyPr/>
                    <a:lstStyle/>
                    <a:p>
                      <a:r>
                        <a:rPr lang="en-GB" dirty="0"/>
                        <a:t>Presenter</a:t>
                      </a:r>
                    </a:p>
                  </a:txBody>
                  <a:tcPr/>
                </a:tc>
                <a:tc>
                  <a:txBody>
                    <a:bodyPr/>
                    <a:lstStyle/>
                    <a:p>
                      <a:r>
                        <a:rPr lang="en-GB" dirty="0"/>
                        <a:t>Location</a:t>
                      </a:r>
                    </a:p>
                  </a:txBody>
                  <a:tcPr/>
                </a:tc>
                <a:tc>
                  <a:txBody>
                    <a:bodyPr/>
                    <a:lstStyle/>
                    <a:p>
                      <a:r>
                        <a:rPr lang="en-GB" dirty="0"/>
                        <a:t>Completed</a:t>
                      </a:r>
                    </a:p>
                  </a:txBody>
                  <a:tcPr/>
                </a:tc>
                <a:extLst>
                  <a:ext uri="{0D108BD9-81ED-4DB2-BD59-A6C34878D82A}">
                    <a16:rowId xmlns:a16="http://schemas.microsoft.com/office/drawing/2014/main" val="2772187725"/>
                  </a:ext>
                </a:extLst>
              </a:tr>
              <a:tr h="370840">
                <a:tc>
                  <a:txBody>
                    <a:bodyPr/>
                    <a:lstStyle/>
                    <a:p>
                      <a:r>
                        <a:rPr lang="en-GB" dirty="0"/>
                        <a:t>12</a:t>
                      </a:r>
                      <a:r>
                        <a:rPr lang="en-GB" baseline="30000" dirty="0"/>
                        <a:t>th</a:t>
                      </a:r>
                      <a:r>
                        <a:rPr lang="en-GB" dirty="0"/>
                        <a:t> Dec</a:t>
                      </a:r>
                    </a:p>
                  </a:txBody>
                  <a:tcPr/>
                </a:tc>
                <a:tc>
                  <a:txBody>
                    <a:bodyPr/>
                    <a:lstStyle/>
                    <a:p>
                      <a:r>
                        <a:rPr lang="en-GB" dirty="0"/>
                        <a:t>Case Study</a:t>
                      </a:r>
                    </a:p>
                  </a:txBody>
                  <a:tcPr/>
                </a:tc>
                <a:tc>
                  <a:txBody>
                    <a:bodyPr/>
                    <a:lstStyle/>
                    <a:p>
                      <a:r>
                        <a:rPr lang="en-GB" dirty="0"/>
                        <a:t>B5 OT’s</a:t>
                      </a:r>
                    </a:p>
                  </a:txBody>
                  <a:tcPr/>
                </a:tc>
                <a:tc>
                  <a:txBody>
                    <a:bodyPr/>
                    <a:lstStyle/>
                    <a:p>
                      <a:r>
                        <a:rPr lang="en-GB" dirty="0"/>
                        <a:t>1</a:t>
                      </a:r>
                      <a:r>
                        <a:rPr lang="en-GB" baseline="30000" dirty="0"/>
                        <a:t>st</a:t>
                      </a:r>
                      <a:r>
                        <a:rPr lang="en-GB" dirty="0"/>
                        <a:t> Floor Office</a:t>
                      </a:r>
                    </a:p>
                  </a:txBody>
                  <a:tcPr/>
                </a:tc>
                <a:tc>
                  <a:txBody>
                    <a:bodyPr/>
                    <a:lstStyle/>
                    <a:p>
                      <a:endParaRPr lang="en-GB"/>
                    </a:p>
                  </a:txBody>
                  <a:tcPr/>
                </a:tc>
                <a:extLst>
                  <a:ext uri="{0D108BD9-81ED-4DB2-BD59-A6C34878D82A}">
                    <a16:rowId xmlns:a16="http://schemas.microsoft.com/office/drawing/2014/main" val="1358130433"/>
                  </a:ext>
                </a:extLst>
              </a:tr>
              <a:tr h="370840">
                <a:tc>
                  <a:txBody>
                    <a:bodyPr/>
                    <a:lstStyle/>
                    <a:p>
                      <a:r>
                        <a:rPr lang="en-GB" dirty="0"/>
                        <a:t>2</a:t>
                      </a:r>
                      <a:r>
                        <a:rPr lang="en-GB" baseline="30000" dirty="0"/>
                        <a:t>nd</a:t>
                      </a:r>
                      <a:r>
                        <a:rPr lang="en-GB" dirty="0"/>
                        <a:t> Jan</a:t>
                      </a:r>
                    </a:p>
                  </a:txBody>
                  <a:tcPr/>
                </a:tc>
                <a:tc>
                  <a:txBody>
                    <a:bodyPr/>
                    <a:lstStyle/>
                    <a:p>
                      <a:r>
                        <a:rPr lang="en-GB" dirty="0"/>
                        <a:t>CPD/ Reflections</a:t>
                      </a:r>
                    </a:p>
                  </a:txBody>
                  <a:tcPr/>
                </a:tc>
                <a:tc>
                  <a:txBody>
                    <a:bodyPr/>
                    <a:lstStyle/>
                    <a:p>
                      <a:r>
                        <a:rPr lang="en-GB" dirty="0"/>
                        <a:t>All</a:t>
                      </a:r>
                    </a:p>
                  </a:txBody>
                  <a:tcPr/>
                </a:tc>
                <a:tc>
                  <a:txBody>
                    <a:bodyPr/>
                    <a:lstStyle/>
                    <a:p>
                      <a:r>
                        <a:rPr lang="en-GB" dirty="0"/>
                        <a:t>1</a:t>
                      </a:r>
                      <a:r>
                        <a:rPr lang="en-GB" baseline="30000" dirty="0"/>
                        <a:t>st</a:t>
                      </a:r>
                      <a:r>
                        <a:rPr lang="en-GB" dirty="0"/>
                        <a:t> Floor Office</a:t>
                      </a:r>
                    </a:p>
                  </a:txBody>
                  <a:tcPr/>
                </a:tc>
                <a:tc>
                  <a:txBody>
                    <a:bodyPr/>
                    <a:lstStyle/>
                    <a:p>
                      <a:endParaRPr lang="en-GB"/>
                    </a:p>
                  </a:txBody>
                  <a:tcPr/>
                </a:tc>
                <a:extLst>
                  <a:ext uri="{0D108BD9-81ED-4DB2-BD59-A6C34878D82A}">
                    <a16:rowId xmlns:a16="http://schemas.microsoft.com/office/drawing/2014/main" val="2141240233"/>
                  </a:ext>
                </a:extLst>
              </a:tr>
              <a:tr h="370840">
                <a:tc>
                  <a:txBody>
                    <a:bodyPr/>
                    <a:lstStyle/>
                    <a:p>
                      <a:r>
                        <a:rPr lang="en-GB" dirty="0"/>
                        <a:t>23</a:t>
                      </a:r>
                      <a:r>
                        <a:rPr lang="en-GB" baseline="30000" dirty="0"/>
                        <a:t>rd</a:t>
                      </a:r>
                      <a:r>
                        <a:rPr lang="en-GB" dirty="0"/>
                        <a:t> Jan</a:t>
                      </a:r>
                    </a:p>
                  </a:txBody>
                  <a:tcPr/>
                </a:tc>
                <a:tc>
                  <a:txBody>
                    <a:bodyPr/>
                    <a:lstStyle/>
                    <a:p>
                      <a:r>
                        <a:rPr lang="en-GB" dirty="0"/>
                        <a:t>THR/ TKR</a:t>
                      </a:r>
                    </a:p>
                  </a:txBody>
                  <a:tcPr/>
                </a:tc>
                <a:tc>
                  <a:txBody>
                    <a:bodyPr/>
                    <a:lstStyle/>
                    <a:p>
                      <a:r>
                        <a:rPr lang="en-GB" dirty="0"/>
                        <a:t>B6 OT</a:t>
                      </a:r>
                    </a:p>
                  </a:txBody>
                  <a:tcPr/>
                </a:tc>
                <a:tc>
                  <a:txBody>
                    <a:bodyPr/>
                    <a:lstStyle/>
                    <a:p>
                      <a:r>
                        <a:rPr lang="en-GB" dirty="0"/>
                        <a:t>1</a:t>
                      </a:r>
                      <a:r>
                        <a:rPr lang="en-GB" baseline="30000" dirty="0"/>
                        <a:t>st</a:t>
                      </a:r>
                      <a:r>
                        <a:rPr lang="en-GB" dirty="0"/>
                        <a:t> Floor Office</a:t>
                      </a:r>
                    </a:p>
                  </a:txBody>
                  <a:tcPr/>
                </a:tc>
                <a:tc>
                  <a:txBody>
                    <a:bodyPr/>
                    <a:lstStyle/>
                    <a:p>
                      <a:endParaRPr lang="en-GB"/>
                    </a:p>
                  </a:txBody>
                  <a:tcPr/>
                </a:tc>
                <a:extLst>
                  <a:ext uri="{0D108BD9-81ED-4DB2-BD59-A6C34878D82A}">
                    <a16:rowId xmlns:a16="http://schemas.microsoft.com/office/drawing/2014/main" val="1350335269"/>
                  </a:ext>
                </a:extLst>
              </a:tr>
              <a:tr h="370840">
                <a:tc>
                  <a:txBody>
                    <a:bodyPr/>
                    <a:lstStyle/>
                    <a:p>
                      <a:r>
                        <a:rPr lang="en-GB" dirty="0"/>
                        <a:t>13</a:t>
                      </a:r>
                      <a:r>
                        <a:rPr lang="en-GB" baseline="30000" dirty="0"/>
                        <a:t>th</a:t>
                      </a:r>
                      <a:r>
                        <a:rPr lang="en-GB" dirty="0"/>
                        <a:t> Feb</a:t>
                      </a:r>
                    </a:p>
                  </a:txBody>
                  <a:tcPr/>
                </a:tc>
                <a:tc>
                  <a:txBody>
                    <a:bodyPr/>
                    <a:lstStyle/>
                    <a:p>
                      <a:r>
                        <a:rPr lang="en-GB" dirty="0"/>
                        <a:t>Spinal Fractures and Collars/ Braces</a:t>
                      </a:r>
                    </a:p>
                  </a:txBody>
                  <a:tcPr/>
                </a:tc>
                <a:tc>
                  <a:txBody>
                    <a:bodyPr/>
                    <a:lstStyle/>
                    <a:p>
                      <a:r>
                        <a:rPr lang="en-GB" dirty="0"/>
                        <a:t>B6 OT</a:t>
                      </a:r>
                    </a:p>
                  </a:txBody>
                  <a:tcPr/>
                </a:tc>
                <a:tc>
                  <a:txBody>
                    <a:bodyPr/>
                    <a:lstStyle/>
                    <a:p>
                      <a:r>
                        <a:rPr lang="en-GB" dirty="0"/>
                        <a:t>Education Centre</a:t>
                      </a:r>
                    </a:p>
                  </a:txBody>
                  <a:tcPr/>
                </a:tc>
                <a:tc>
                  <a:txBody>
                    <a:bodyPr/>
                    <a:lstStyle/>
                    <a:p>
                      <a:endParaRPr lang="en-GB" dirty="0"/>
                    </a:p>
                  </a:txBody>
                  <a:tcPr/>
                </a:tc>
                <a:extLst>
                  <a:ext uri="{0D108BD9-81ED-4DB2-BD59-A6C34878D82A}">
                    <a16:rowId xmlns:a16="http://schemas.microsoft.com/office/drawing/2014/main" val="3026877112"/>
                  </a:ext>
                </a:extLst>
              </a:tr>
            </a:tbl>
          </a:graphicData>
        </a:graphic>
      </p:graphicFrame>
      <p:sp>
        <p:nvSpPr>
          <p:cNvPr id="3" name="TextBox 2">
            <a:extLst>
              <a:ext uri="{FF2B5EF4-FFF2-40B4-BE49-F238E27FC236}">
                <a16:creationId xmlns:a16="http://schemas.microsoft.com/office/drawing/2014/main" id="{A20A0455-4D6C-7B67-92DB-731C98E7824F}"/>
              </a:ext>
            </a:extLst>
          </p:cNvPr>
          <p:cNvSpPr txBox="1"/>
          <p:nvPr/>
        </p:nvSpPr>
        <p:spPr>
          <a:xfrm>
            <a:off x="2032000" y="4581331"/>
            <a:ext cx="81280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B0502020202020204"/>
                <a:ea typeface="+mn-ea"/>
                <a:cs typeface="+mn-cs"/>
              </a:rPr>
              <a:t>An example of IST programme.</a:t>
            </a:r>
          </a:p>
        </p:txBody>
      </p:sp>
    </p:spTree>
    <p:extLst>
      <p:ext uri="{BB962C8B-B14F-4D97-AF65-F5344CB8AC3E}">
        <p14:creationId xmlns:p14="http://schemas.microsoft.com/office/powerpoint/2010/main" val="10511451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6E770-01C4-BE46-93C8-913FBB29D941}"/>
              </a:ext>
            </a:extLst>
          </p:cNvPr>
          <p:cNvSpPr>
            <a:spLocks noGrp="1"/>
          </p:cNvSpPr>
          <p:nvPr>
            <p:ph type="title"/>
          </p:nvPr>
        </p:nvSpPr>
        <p:spPr>
          <a:xfrm>
            <a:off x="1777449" y="380774"/>
            <a:ext cx="3505199" cy="976312"/>
          </a:xfrm>
        </p:spPr>
        <p:txBody>
          <a:bodyPr/>
          <a:lstStyle/>
          <a:p>
            <a:r>
              <a:rPr lang="en-GB" u="sng" dirty="0"/>
              <a:t>Examples of Attendance Record and Certificate.</a:t>
            </a:r>
          </a:p>
        </p:txBody>
      </p:sp>
      <p:graphicFrame>
        <p:nvGraphicFramePr>
          <p:cNvPr id="5" name="Content Placeholder 4">
            <a:extLst>
              <a:ext uri="{FF2B5EF4-FFF2-40B4-BE49-F238E27FC236}">
                <a16:creationId xmlns:a16="http://schemas.microsoft.com/office/drawing/2014/main" id="{06A093A2-D8AE-A886-1446-49563FDEDDB7}"/>
              </a:ext>
            </a:extLst>
          </p:cNvPr>
          <p:cNvGraphicFramePr>
            <a:graphicFrameLocks noGrp="1"/>
          </p:cNvGraphicFramePr>
          <p:nvPr>
            <p:ph idx="1"/>
          </p:nvPr>
        </p:nvGraphicFramePr>
        <p:xfrm>
          <a:off x="5710335" y="380774"/>
          <a:ext cx="6270168" cy="3453674"/>
        </p:xfrm>
        <a:graphic>
          <a:graphicData uri="http://schemas.openxmlformats.org/drawingml/2006/table">
            <a:tbl>
              <a:tblPr firstRow="1" bandRow="1">
                <a:tableStyleId>{5C22544A-7EE6-4342-B048-85BDC9FD1C3A}</a:tableStyleId>
              </a:tblPr>
              <a:tblGrid>
                <a:gridCol w="1567542">
                  <a:extLst>
                    <a:ext uri="{9D8B030D-6E8A-4147-A177-3AD203B41FA5}">
                      <a16:colId xmlns:a16="http://schemas.microsoft.com/office/drawing/2014/main" val="2204402682"/>
                    </a:ext>
                  </a:extLst>
                </a:gridCol>
                <a:gridCol w="1567542">
                  <a:extLst>
                    <a:ext uri="{9D8B030D-6E8A-4147-A177-3AD203B41FA5}">
                      <a16:colId xmlns:a16="http://schemas.microsoft.com/office/drawing/2014/main" val="665723182"/>
                    </a:ext>
                  </a:extLst>
                </a:gridCol>
                <a:gridCol w="1567542">
                  <a:extLst>
                    <a:ext uri="{9D8B030D-6E8A-4147-A177-3AD203B41FA5}">
                      <a16:colId xmlns:a16="http://schemas.microsoft.com/office/drawing/2014/main" val="2582013680"/>
                    </a:ext>
                  </a:extLst>
                </a:gridCol>
                <a:gridCol w="1567542">
                  <a:extLst>
                    <a:ext uri="{9D8B030D-6E8A-4147-A177-3AD203B41FA5}">
                      <a16:colId xmlns:a16="http://schemas.microsoft.com/office/drawing/2014/main" val="2333755769"/>
                    </a:ext>
                  </a:extLst>
                </a:gridCol>
              </a:tblGrid>
              <a:tr h="377988">
                <a:tc>
                  <a:txBody>
                    <a:bodyPr/>
                    <a:lstStyle/>
                    <a:p>
                      <a:r>
                        <a:rPr lang="en-GB" dirty="0"/>
                        <a:t>Date</a:t>
                      </a:r>
                    </a:p>
                  </a:txBody>
                  <a:tcPr/>
                </a:tc>
                <a:tc>
                  <a:txBody>
                    <a:bodyPr/>
                    <a:lstStyle/>
                    <a:p>
                      <a:r>
                        <a:rPr lang="en-GB" dirty="0"/>
                        <a:t>Topic</a:t>
                      </a:r>
                    </a:p>
                  </a:txBody>
                  <a:tcPr/>
                </a:tc>
                <a:tc>
                  <a:txBody>
                    <a:bodyPr/>
                    <a:lstStyle/>
                    <a:p>
                      <a:r>
                        <a:rPr lang="en-GB" dirty="0"/>
                        <a:t>Attended</a:t>
                      </a:r>
                    </a:p>
                  </a:txBody>
                  <a:tcPr/>
                </a:tc>
                <a:tc>
                  <a:txBody>
                    <a:bodyPr/>
                    <a:lstStyle/>
                    <a:p>
                      <a:r>
                        <a:rPr lang="en-GB" dirty="0"/>
                        <a:t>Comments</a:t>
                      </a:r>
                    </a:p>
                  </a:txBody>
                  <a:tcPr/>
                </a:tc>
                <a:extLst>
                  <a:ext uri="{0D108BD9-81ED-4DB2-BD59-A6C34878D82A}">
                    <a16:rowId xmlns:a16="http://schemas.microsoft.com/office/drawing/2014/main" val="769252939"/>
                  </a:ext>
                </a:extLst>
              </a:tr>
              <a:tr h="652418">
                <a:tc>
                  <a:txBody>
                    <a:bodyPr/>
                    <a:lstStyle/>
                    <a:p>
                      <a:r>
                        <a:rPr lang="en-GB" dirty="0"/>
                        <a:t>12/12/23</a:t>
                      </a:r>
                    </a:p>
                  </a:txBody>
                  <a:tcPr/>
                </a:tc>
                <a:tc>
                  <a:txBody>
                    <a:bodyPr/>
                    <a:lstStyle/>
                    <a:p>
                      <a:r>
                        <a:rPr lang="en-GB" dirty="0"/>
                        <a:t>Case Study</a:t>
                      </a:r>
                    </a:p>
                  </a:txBody>
                  <a:tcPr/>
                </a:tc>
                <a:tc>
                  <a:txBody>
                    <a:bodyPr/>
                    <a:lstStyle/>
                    <a:p>
                      <a:r>
                        <a:rPr lang="en-GB" dirty="0"/>
                        <a:t>Yes</a:t>
                      </a:r>
                    </a:p>
                  </a:txBody>
                  <a:tcPr/>
                </a:tc>
                <a:tc>
                  <a:txBody>
                    <a:bodyPr/>
                    <a:lstStyle/>
                    <a:p>
                      <a:r>
                        <a:rPr lang="en-GB" dirty="0"/>
                        <a:t>Certificate in CPD file</a:t>
                      </a:r>
                    </a:p>
                  </a:txBody>
                  <a:tcPr/>
                </a:tc>
                <a:extLst>
                  <a:ext uri="{0D108BD9-81ED-4DB2-BD59-A6C34878D82A}">
                    <a16:rowId xmlns:a16="http://schemas.microsoft.com/office/drawing/2014/main" val="492234914"/>
                  </a:ext>
                </a:extLst>
              </a:tr>
              <a:tr h="1491242">
                <a:tc>
                  <a:txBody>
                    <a:bodyPr/>
                    <a:lstStyle/>
                    <a:p>
                      <a:r>
                        <a:rPr lang="en-GB" dirty="0"/>
                        <a:t>02/01/24</a:t>
                      </a:r>
                    </a:p>
                  </a:txBody>
                  <a:tcPr/>
                </a:tc>
                <a:tc>
                  <a:txBody>
                    <a:bodyPr/>
                    <a:lstStyle/>
                    <a:p>
                      <a:r>
                        <a:rPr lang="en-GB" dirty="0"/>
                        <a:t>CPD/ Reflections</a:t>
                      </a:r>
                    </a:p>
                  </a:txBody>
                  <a:tcPr/>
                </a:tc>
                <a:tc>
                  <a:txBody>
                    <a:bodyPr/>
                    <a:lstStyle/>
                    <a:p>
                      <a:r>
                        <a:rPr lang="en-GB" dirty="0"/>
                        <a:t>Yes</a:t>
                      </a:r>
                    </a:p>
                  </a:txBody>
                  <a:tcPr/>
                </a:tc>
                <a:tc>
                  <a:txBody>
                    <a:bodyPr/>
                    <a:lstStyle/>
                    <a:p>
                      <a:r>
                        <a:rPr lang="en-GB" dirty="0"/>
                        <a:t>See Reflection dated 02/01/24 in CPD file</a:t>
                      </a:r>
                    </a:p>
                  </a:txBody>
                  <a:tcPr/>
                </a:tc>
                <a:extLst>
                  <a:ext uri="{0D108BD9-81ED-4DB2-BD59-A6C34878D82A}">
                    <a16:rowId xmlns:a16="http://schemas.microsoft.com/office/drawing/2014/main" val="465541507"/>
                  </a:ext>
                </a:extLst>
              </a:tr>
              <a:tr h="932026">
                <a:tc>
                  <a:txBody>
                    <a:bodyPr/>
                    <a:lstStyle/>
                    <a:p>
                      <a:r>
                        <a:rPr lang="en-GB" dirty="0"/>
                        <a:t>23/01/24</a:t>
                      </a:r>
                    </a:p>
                  </a:txBody>
                  <a:tcPr/>
                </a:tc>
                <a:tc>
                  <a:txBody>
                    <a:bodyPr/>
                    <a:lstStyle/>
                    <a:p>
                      <a:r>
                        <a:rPr lang="en-GB" dirty="0"/>
                        <a:t>THR/TKR</a:t>
                      </a:r>
                    </a:p>
                  </a:txBody>
                  <a:tcPr/>
                </a:tc>
                <a:tc>
                  <a:txBody>
                    <a:bodyPr/>
                    <a:lstStyle/>
                    <a:p>
                      <a:r>
                        <a:rPr lang="en-GB" dirty="0"/>
                        <a:t>Yes</a:t>
                      </a:r>
                    </a:p>
                  </a:txBody>
                  <a:tcPr/>
                </a:tc>
                <a:tc>
                  <a:txBody>
                    <a:bodyPr/>
                    <a:lstStyle/>
                    <a:p>
                      <a:r>
                        <a:rPr lang="en-GB" dirty="0"/>
                        <a:t>Presentation in CPD file.</a:t>
                      </a:r>
                    </a:p>
                  </a:txBody>
                  <a:tcPr/>
                </a:tc>
                <a:extLst>
                  <a:ext uri="{0D108BD9-81ED-4DB2-BD59-A6C34878D82A}">
                    <a16:rowId xmlns:a16="http://schemas.microsoft.com/office/drawing/2014/main" val="236904648"/>
                  </a:ext>
                </a:extLst>
              </a:tr>
            </a:tbl>
          </a:graphicData>
        </a:graphic>
      </p:graphicFrame>
      <p:sp>
        <p:nvSpPr>
          <p:cNvPr id="4" name="Text Placeholder 3">
            <a:extLst>
              <a:ext uri="{FF2B5EF4-FFF2-40B4-BE49-F238E27FC236}">
                <a16:creationId xmlns:a16="http://schemas.microsoft.com/office/drawing/2014/main" id="{CB9CE7F0-AAD5-520E-673C-9885375C3EE6}"/>
              </a:ext>
            </a:extLst>
          </p:cNvPr>
          <p:cNvSpPr>
            <a:spLocks noGrp="1"/>
          </p:cNvSpPr>
          <p:nvPr>
            <p:ph type="body" sz="half" idx="2"/>
          </p:nvPr>
        </p:nvSpPr>
        <p:spPr>
          <a:xfrm>
            <a:off x="1777449" y="1514637"/>
            <a:ext cx="3505199" cy="3822473"/>
          </a:xfrm>
        </p:spPr>
        <p:txBody>
          <a:bodyPr>
            <a:noAutofit/>
          </a:bodyPr>
          <a:lstStyle/>
          <a:p>
            <a:r>
              <a:rPr lang="en-GB" sz="1800" dirty="0"/>
              <a:t>Discussed with OT colleagues about sort of topics they would like to include and how they can include IST in their CPD files.</a:t>
            </a:r>
          </a:p>
          <a:p>
            <a:r>
              <a:rPr lang="en-GB" sz="1800" dirty="0"/>
              <a:t>Record of attendance and a Certificate to include in CPD files as evidence of attending, presenting and contributing to the IST programme.</a:t>
            </a:r>
          </a:p>
        </p:txBody>
      </p:sp>
      <p:sp>
        <p:nvSpPr>
          <p:cNvPr id="6" name="TextBox 5">
            <a:extLst>
              <a:ext uri="{FF2B5EF4-FFF2-40B4-BE49-F238E27FC236}">
                <a16:creationId xmlns:a16="http://schemas.microsoft.com/office/drawing/2014/main" id="{43C0F2DB-8274-99FB-9B47-FC49E85F780B}"/>
              </a:ext>
            </a:extLst>
          </p:cNvPr>
          <p:cNvSpPr txBox="1"/>
          <p:nvPr/>
        </p:nvSpPr>
        <p:spPr>
          <a:xfrm>
            <a:off x="5710335" y="4114800"/>
            <a:ext cx="6270168" cy="25853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B0502020202020204"/>
                <a:ea typeface="+mn-ea"/>
                <a:cs typeface="+mn-cs"/>
              </a:rPr>
              <a:t>                </a:t>
            </a:r>
            <a:r>
              <a:rPr kumimoji="0" lang="en-GB" sz="1800" b="0" i="1" u="sng" strike="noStrike" kern="1200" cap="none" spc="0" normalizeH="0" baseline="0" noProof="0" dirty="0">
                <a:ln>
                  <a:noFill/>
                </a:ln>
                <a:solidFill>
                  <a:prstClr val="black"/>
                </a:solidFill>
                <a:effectLst/>
                <a:uLnTx/>
                <a:uFillTx/>
                <a:latin typeface="Century Gothic" panose="020B0502020202020204"/>
                <a:ea typeface="+mn-ea"/>
                <a:cs typeface="+mn-cs"/>
              </a:rPr>
              <a:t>Certificate of Attendance – IST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B0502020202020204"/>
                <a:ea typeface="+mn-ea"/>
                <a:cs typeface="+mn-cs"/>
              </a:rPr>
              <a:t>This is to certify that………(Name)…………………………..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B0502020202020204"/>
                <a:ea typeface="+mn-ea"/>
                <a:cs typeface="+mn-cs"/>
              </a:rPr>
              <a:t>Has attended the IST on ……(Topic)…………………….</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B0502020202020204"/>
                <a:ea typeface="+mn-ea"/>
                <a:cs typeface="+mn-cs"/>
              </a:rPr>
              <a:t>Date……………….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B0502020202020204"/>
                <a:ea typeface="+mn-ea"/>
                <a:cs typeface="+mn-cs"/>
              </a:rPr>
              <a:t>Signed ………(Presenter)…………………………</a:t>
            </a:r>
          </a:p>
        </p:txBody>
      </p:sp>
    </p:spTree>
    <p:extLst>
      <p:ext uri="{BB962C8B-B14F-4D97-AF65-F5344CB8AC3E}">
        <p14:creationId xmlns:p14="http://schemas.microsoft.com/office/powerpoint/2010/main" val="10904818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B027A-BC55-EA78-F0BB-4D203060E583}"/>
              </a:ext>
            </a:extLst>
          </p:cNvPr>
          <p:cNvSpPr>
            <a:spLocks noGrp="1"/>
          </p:cNvSpPr>
          <p:nvPr>
            <p:ph type="title"/>
          </p:nvPr>
        </p:nvSpPr>
        <p:spPr>
          <a:xfrm>
            <a:off x="1939781" y="474820"/>
            <a:ext cx="8911687" cy="1280890"/>
          </a:xfrm>
        </p:spPr>
        <p:txBody>
          <a:bodyPr/>
          <a:lstStyle/>
          <a:p>
            <a:r>
              <a:rPr lang="en-GB" u="sng" dirty="0"/>
              <a:t>Leading Teams Course</a:t>
            </a:r>
          </a:p>
        </p:txBody>
      </p:sp>
      <p:sp>
        <p:nvSpPr>
          <p:cNvPr id="3" name="Oval 2">
            <a:extLst>
              <a:ext uri="{FF2B5EF4-FFF2-40B4-BE49-F238E27FC236}">
                <a16:creationId xmlns:a16="http://schemas.microsoft.com/office/drawing/2014/main" id="{20FD1FC6-0AFA-AC79-EE82-BE527D575AAE}"/>
              </a:ext>
            </a:extLst>
          </p:cNvPr>
          <p:cNvSpPr/>
          <p:nvPr/>
        </p:nvSpPr>
        <p:spPr>
          <a:xfrm>
            <a:off x="4497354" y="2883159"/>
            <a:ext cx="2752531" cy="212737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a:ea typeface="+mn-ea"/>
                <a:cs typeface="+mn-cs"/>
              </a:rPr>
              <a:t>New Role as a Clinical Lead</a:t>
            </a:r>
          </a:p>
        </p:txBody>
      </p:sp>
      <p:sp>
        <p:nvSpPr>
          <p:cNvPr id="4" name="Rectangle: Rounded Corners 3">
            <a:extLst>
              <a:ext uri="{FF2B5EF4-FFF2-40B4-BE49-F238E27FC236}">
                <a16:creationId xmlns:a16="http://schemas.microsoft.com/office/drawing/2014/main" id="{92D4BCDA-E14E-C140-71E8-68003C9F1CD5}"/>
              </a:ext>
            </a:extLst>
          </p:cNvPr>
          <p:cNvSpPr/>
          <p:nvPr/>
        </p:nvSpPr>
        <p:spPr>
          <a:xfrm>
            <a:off x="1138333" y="1988974"/>
            <a:ext cx="2295331" cy="914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a:ea typeface="+mn-ea"/>
                <a:cs typeface="+mn-cs"/>
              </a:rPr>
              <a:t>360 Review</a:t>
            </a:r>
          </a:p>
        </p:txBody>
      </p:sp>
      <p:sp>
        <p:nvSpPr>
          <p:cNvPr id="5" name="Rectangle: Rounded Corners 4">
            <a:extLst>
              <a:ext uri="{FF2B5EF4-FFF2-40B4-BE49-F238E27FC236}">
                <a16:creationId xmlns:a16="http://schemas.microsoft.com/office/drawing/2014/main" id="{A964DD74-9523-5C95-67D2-DCCAFEFF3740}"/>
              </a:ext>
            </a:extLst>
          </p:cNvPr>
          <p:cNvSpPr/>
          <p:nvPr/>
        </p:nvSpPr>
        <p:spPr>
          <a:xfrm>
            <a:off x="8630815" y="1968759"/>
            <a:ext cx="2118049" cy="914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a:ea typeface="+mn-ea"/>
                <a:cs typeface="+mn-cs"/>
              </a:rPr>
              <a:t>Coaching Skills</a:t>
            </a:r>
          </a:p>
        </p:txBody>
      </p:sp>
      <p:sp>
        <p:nvSpPr>
          <p:cNvPr id="6" name="Rectangle: Rounded Corners 5">
            <a:extLst>
              <a:ext uri="{FF2B5EF4-FFF2-40B4-BE49-F238E27FC236}">
                <a16:creationId xmlns:a16="http://schemas.microsoft.com/office/drawing/2014/main" id="{6BA2B7BF-08A5-4DFF-9547-94157C0EF4D6}"/>
              </a:ext>
            </a:extLst>
          </p:cNvPr>
          <p:cNvSpPr/>
          <p:nvPr/>
        </p:nvSpPr>
        <p:spPr>
          <a:xfrm>
            <a:off x="1371599" y="4907902"/>
            <a:ext cx="2062065" cy="914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a:ea typeface="+mn-ea"/>
                <a:cs typeface="+mn-cs"/>
              </a:rPr>
              <a:t>Action Learning</a:t>
            </a:r>
          </a:p>
        </p:txBody>
      </p:sp>
      <p:sp>
        <p:nvSpPr>
          <p:cNvPr id="7" name="Rectangle: Rounded Corners 6">
            <a:extLst>
              <a:ext uri="{FF2B5EF4-FFF2-40B4-BE49-F238E27FC236}">
                <a16:creationId xmlns:a16="http://schemas.microsoft.com/office/drawing/2014/main" id="{2D89954B-424B-AABE-C299-06024D11AA08}"/>
              </a:ext>
            </a:extLst>
          </p:cNvPr>
          <p:cNvSpPr/>
          <p:nvPr/>
        </p:nvSpPr>
        <p:spPr>
          <a:xfrm>
            <a:off x="8730345" y="4907902"/>
            <a:ext cx="2146041" cy="914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a:ea typeface="+mn-ea"/>
                <a:cs typeface="+mn-cs"/>
              </a:rPr>
              <a:t>Leadership Styles</a:t>
            </a:r>
          </a:p>
        </p:txBody>
      </p:sp>
      <p:cxnSp>
        <p:nvCxnSpPr>
          <p:cNvPr id="17" name="Connector: Elbow 16">
            <a:extLst>
              <a:ext uri="{FF2B5EF4-FFF2-40B4-BE49-F238E27FC236}">
                <a16:creationId xmlns:a16="http://schemas.microsoft.com/office/drawing/2014/main" id="{9469D393-DD34-7BB3-3C15-BDF453372313}"/>
              </a:ext>
            </a:extLst>
          </p:cNvPr>
          <p:cNvCxnSpPr>
            <a:endCxn id="5" idx="1"/>
          </p:cNvCxnSpPr>
          <p:nvPr/>
        </p:nvCxnSpPr>
        <p:spPr>
          <a:xfrm flipV="1">
            <a:off x="7343192" y="2425959"/>
            <a:ext cx="1287623" cy="120364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C8381BAA-60BD-5AED-EF5D-BC9DC64E3D17}"/>
              </a:ext>
            </a:extLst>
          </p:cNvPr>
          <p:cNvCxnSpPr/>
          <p:nvPr/>
        </p:nvCxnSpPr>
        <p:spPr>
          <a:xfrm rot="10800000">
            <a:off x="3433664" y="2603242"/>
            <a:ext cx="1138336" cy="102636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41AE3101-31EB-E101-5C13-825EEEFA93F5}"/>
              </a:ext>
            </a:extLst>
          </p:cNvPr>
          <p:cNvCxnSpPr>
            <a:endCxn id="6" idx="3"/>
          </p:cNvCxnSpPr>
          <p:nvPr/>
        </p:nvCxnSpPr>
        <p:spPr>
          <a:xfrm rot="10800000" flipV="1">
            <a:off x="3433664" y="4320072"/>
            <a:ext cx="1063690" cy="104502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188C3DD2-96A5-8380-636D-C538A358E799}"/>
              </a:ext>
            </a:extLst>
          </p:cNvPr>
          <p:cNvCxnSpPr/>
          <p:nvPr/>
        </p:nvCxnSpPr>
        <p:spPr>
          <a:xfrm>
            <a:off x="7175241" y="4394718"/>
            <a:ext cx="1455574" cy="97038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7E39CDE2-92E3-D74A-75CB-792150A6555B}"/>
              </a:ext>
            </a:extLst>
          </p:cNvPr>
          <p:cNvSpPr/>
          <p:nvPr/>
        </p:nvSpPr>
        <p:spPr>
          <a:xfrm>
            <a:off x="5122506" y="5822302"/>
            <a:ext cx="1875453" cy="70912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a:ea typeface="+mn-ea"/>
                <a:cs typeface="+mn-cs"/>
              </a:rPr>
              <a:t>Reflections</a:t>
            </a:r>
          </a:p>
        </p:txBody>
      </p:sp>
      <p:cxnSp>
        <p:nvCxnSpPr>
          <p:cNvPr id="28" name="Connector: Elbow 27">
            <a:extLst>
              <a:ext uri="{FF2B5EF4-FFF2-40B4-BE49-F238E27FC236}">
                <a16:creationId xmlns:a16="http://schemas.microsoft.com/office/drawing/2014/main" id="{1F13A5CC-FDFC-C8B5-C2B3-B5B49C461276}"/>
              </a:ext>
            </a:extLst>
          </p:cNvPr>
          <p:cNvCxnSpPr>
            <a:stCxn id="3" idx="4"/>
          </p:cNvCxnSpPr>
          <p:nvPr/>
        </p:nvCxnSpPr>
        <p:spPr>
          <a:xfrm rot="16200000" flipH="1">
            <a:off x="5675344" y="5208814"/>
            <a:ext cx="746450" cy="34989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A7B3E266-5E9F-F833-9D6E-900419644A1D}"/>
              </a:ext>
            </a:extLst>
          </p:cNvPr>
          <p:cNvSpPr/>
          <p:nvPr/>
        </p:nvSpPr>
        <p:spPr>
          <a:xfrm>
            <a:off x="4847252" y="1469573"/>
            <a:ext cx="1978090" cy="75577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a:ea typeface="+mn-ea"/>
                <a:cs typeface="+mn-cs"/>
              </a:rPr>
              <a:t>Service Improvement</a:t>
            </a:r>
          </a:p>
        </p:txBody>
      </p:sp>
      <p:cxnSp>
        <p:nvCxnSpPr>
          <p:cNvPr id="31" name="Connector: Elbow 30">
            <a:extLst>
              <a:ext uri="{FF2B5EF4-FFF2-40B4-BE49-F238E27FC236}">
                <a16:creationId xmlns:a16="http://schemas.microsoft.com/office/drawing/2014/main" id="{E13EAD51-7222-523D-4AAD-6BC2209EB172}"/>
              </a:ext>
            </a:extLst>
          </p:cNvPr>
          <p:cNvCxnSpPr>
            <a:stCxn id="3" idx="0"/>
          </p:cNvCxnSpPr>
          <p:nvPr/>
        </p:nvCxnSpPr>
        <p:spPr>
          <a:xfrm rot="16200000" flipV="1">
            <a:off x="5411756" y="2421295"/>
            <a:ext cx="657807" cy="26592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20929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8D6A3-FFED-972D-94D1-E1088AD04FD7}"/>
              </a:ext>
            </a:extLst>
          </p:cNvPr>
          <p:cNvSpPr>
            <a:spLocks noGrp="1"/>
          </p:cNvSpPr>
          <p:nvPr>
            <p:ph type="title"/>
          </p:nvPr>
        </p:nvSpPr>
        <p:spPr>
          <a:xfrm>
            <a:off x="1837147" y="306333"/>
            <a:ext cx="3919842" cy="1280890"/>
          </a:xfrm>
        </p:spPr>
        <p:txBody>
          <a:bodyPr/>
          <a:lstStyle/>
          <a:p>
            <a:r>
              <a:rPr lang="en-GB" u="sng" dirty="0"/>
              <a:t>Reflection</a:t>
            </a:r>
          </a:p>
        </p:txBody>
      </p:sp>
      <p:pic>
        <p:nvPicPr>
          <p:cNvPr id="5" name="Content Placeholder 4">
            <a:extLst>
              <a:ext uri="{FF2B5EF4-FFF2-40B4-BE49-F238E27FC236}">
                <a16:creationId xmlns:a16="http://schemas.microsoft.com/office/drawing/2014/main" id="{2850178B-D71B-6A80-F2C3-7432E21846EF}"/>
              </a:ext>
            </a:extLst>
          </p:cNvPr>
          <p:cNvPicPr>
            <a:picLocks noGrp="1" noChangeAspect="1"/>
          </p:cNvPicPr>
          <p:nvPr>
            <p:ph idx="1"/>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220821" y="1587223"/>
            <a:ext cx="5731098" cy="3056586"/>
          </a:xfrm>
        </p:spPr>
      </p:pic>
      <p:sp>
        <p:nvSpPr>
          <p:cNvPr id="6" name="TextBox 5">
            <a:extLst>
              <a:ext uri="{FF2B5EF4-FFF2-40B4-BE49-F238E27FC236}">
                <a16:creationId xmlns:a16="http://schemas.microsoft.com/office/drawing/2014/main" id="{9D31DBE8-389C-CF14-A3A0-A45E4D9329E1}"/>
              </a:ext>
            </a:extLst>
          </p:cNvPr>
          <p:cNvSpPr txBox="1"/>
          <p:nvPr/>
        </p:nvSpPr>
        <p:spPr>
          <a:xfrm>
            <a:off x="951722" y="1587223"/>
            <a:ext cx="4926564" cy="39703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B0502020202020204"/>
                <a:ea typeface="+mn-ea"/>
                <a:cs typeface="+mn-cs"/>
              </a:rPr>
              <a:t>Valuable course – helped me to develop confidence within my role.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B0502020202020204"/>
                <a:ea typeface="+mn-ea"/>
                <a:cs typeface="+mn-cs"/>
              </a:rPr>
              <a:t>Skills that can be taught to others within the team to help them to develop for example using coaching techniques within supervision.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B0502020202020204"/>
                <a:ea typeface="+mn-ea"/>
                <a:cs typeface="+mn-cs"/>
              </a:rPr>
              <a:t>Insight into how staff within my team see me as a leader and has given me areas to focus on developing to improve within my role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9661687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4" name="Picture 3">
            <a:extLst>
              <a:ext uri="{FF2B5EF4-FFF2-40B4-BE49-F238E27FC236}">
                <a16:creationId xmlns:a16="http://schemas.microsoft.com/office/drawing/2014/main" id="{6773598F-BC6A-7CF5-C329-D0A7D92A71A2}"/>
              </a:ext>
            </a:extLst>
          </p:cNvPr>
          <p:cNvPicPr>
            <a:picLocks noChangeAspect="1"/>
          </p:cNvPicPr>
          <p:nvPr/>
        </p:nvPicPr>
        <p:blipFill rotWithShape="1">
          <a:blip r:embed="rId3"/>
          <a:srcRect t="11585" r="-1" b="9300"/>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A83DCF7C-8C42-6B3A-BD71-33A7819BD834}"/>
              </a:ext>
            </a:extLst>
          </p:cNvPr>
          <p:cNvSpPr>
            <a:spLocks noGrp="1"/>
          </p:cNvSpPr>
          <p:nvPr>
            <p:ph type="ctrTitle"/>
          </p:nvPr>
        </p:nvSpPr>
        <p:spPr>
          <a:xfrm>
            <a:off x="477980" y="529238"/>
            <a:ext cx="4207141" cy="3204134"/>
          </a:xfrm>
        </p:spPr>
        <p:txBody>
          <a:bodyPr anchor="b">
            <a:normAutofit/>
          </a:bodyPr>
          <a:lstStyle/>
          <a:p>
            <a:r>
              <a:rPr lang="en-GB" sz="4800" dirty="0"/>
              <a:t>CT Service Improvement</a:t>
            </a:r>
            <a:br>
              <a:rPr lang="en-GB" sz="4800" dirty="0"/>
            </a:br>
            <a:endParaRPr lang="en-GB" sz="1800" dirty="0"/>
          </a:p>
        </p:txBody>
      </p:sp>
      <p:sp>
        <p:nvSpPr>
          <p:cNvPr id="3" name="Subtitle 2">
            <a:extLst>
              <a:ext uri="{FF2B5EF4-FFF2-40B4-BE49-F238E27FC236}">
                <a16:creationId xmlns:a16="http://schemas.microsoft.com/office/drawing/2014/main" id="{4EE1D9B3-2E13-4015-EBD3-650BE7818F31}"/>
              </a:ext>
            </a:extLst>
          </p:cNvPr>
          <p:cNvSpPr>
            <a:spLocks noGrp="1"/>
          </p:cNvSpPr>
          <p:nvPr>
            <p:ph type="subTitle" idx="1"/>
          </p:nvPr>
        </p:nvSpPr>
        <p:spPr>
          <a:xfrm>
            <a:off x="477980" y="4872922"/>
            <a:ext cx="4023359" cy="1208141"/>
          </a:xfrm>
        </p:spPr>
        <p:txBody>
          <a:bodyPr>
            <a:normAutofit/>
          </a:bodyPr>
          <a:lstStyle/>
          <a:p>
            <a:pPr>
              <a:lnSpc>
                <a:spcPct val="100000"/>
              </a:lnSpc>
            </a:pPr>
            <a:r>
              <a:rPr lang="en-GB" sz="1700" dirty="0"/>
              <a:t>Nathan Patrick</a:t>
            </a:r>
          </a:p>
          <a:p>
            <a:pPr>
              <a:lnSpc>
                <a:spcPct val="100000"/>
              </a:lnSpc>
            </a:pPr>
            <a:r>
              <a:rPr lang="en-GB" sz="1700" dirty="0"/>
              <a:t>CT Principal Lead Radiographer</a:t>
            </a:r>
          </a:p>
          <a:p>
            <a:pPr>
              <a:lnSpc>
                <a:spcPct val="100000"/>
              </a:lnSpc>
            </a:pPr>
            <a:r>
              <a:rPr lang="en-GB" sz="1700" dirty="0"/>
              <a:t>Wirral University Teaching Hospitals</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2">
              <a:lumMod val="25000"/>
              <a:lumOff val="75000"/>
            </a:schemeClr>
          </a:solidFill>
          <a:ln w="3175">
            <a:solidFill>
              <a:schemeClr val="tx2">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56F9256-5767-D3D4-65D5-95DCFC8EF5FB}"/>
              </a:ext>
            </a:extLst>
          </p:cNvPr>
          <p:cNvSpPr txBox="1"/>
          <p:nvPr/>
        </p:nvSpPr>
        <p:spPr>
          <a:xfrm>
            <a:off x="477980" y="3733372"/>
            <a:ext cx="387526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venir Next LT Pro"/>
                <a:ea typeface="+mn-ea"/>
                <a:cs typeface="+mn-cs"/>
              </a:rPr>
              <a:t>Community Diagnostic Centre – Redesigning the workflow</a:t>
            </a:r>
          </a:p>
        </p:txBody>
      </p:sp>
    </p:spTree>
    <p:extLst>
      <p:ext uri="{BB962C8B-B14F-4D97-AF65-F5344CB8AC3E}">
        <p14:creationId xmlns:p14="http://schemas.microsoft.com/office/powerpoint/2010/main" val="26842671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399946A-CA38-EF1F-7A37-45DFAC6F9E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3072" y="3875024"/>
            <a:ext cx="8948928" cy="29829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85F18D1-5311-F947-52D2-40567499B15F}"/>
              </a:ext>
            </a:extLst>
          </p:cNvPr>
          <p:cNvSpPr>
            <a:spLocks noGrp="1"/>
          </p:cNvSpPr>
          <p:nvPr>
            <p:ph type="title"/>
          </p:nvPr>
        </p:nvSpPr>
        <p:spPr/>
        <p:txBody>
          <a:bodyPr/>
          <a:lstStyle/>
          <a:p>
            <a:r>
              <a:rPr lang="en-GB" dirty="0"/>
              <a:t>Why the change?</a:t>
            </a:r>
          </a:p>
        </p:txBody>
      </p:sp>
      <p:sp>
        <p:nvSpPr>
          <p:cNvPr id="3" name="Content Placeholder 2">
            <a:extLst>
              <a:ext uri="{FF2B5EF4-FFF2-40B4-BE49-F238E27FC236}">
                <a16:creationId xmlns:a16="http://schemas.microsoft.com/office/drawing/2014/main" id="{F0C3F0E1-1B14-47BC-3B08-46099C8814FB}"/>
              </a:ext>
            </a:extLst>
          </p:cNvPr>
          <p:cNvSpPr>
            <a:spLocks noGrp="1"/>
          </p:cNvSpPr>
          <p:nvPr>
            <p:ph sz="half" idx="1"/>
          </p:nvPr>
        </p:nvSpPr>
        <p:spPr>
          <a:xfrm>
            <a:off x="587666" y="2356701"/>
            <a:ext cx="4937760" cy="3694176"/>
          </a:xfrm>
        </p:spPr>
        <p:txBody>
          <a:bodyPr>
            <a:normAutofit fontScale="92500" lnSpcReduction="10000"/>
          </a:bodyPr>
          <a:lstStyle/>
          <a:p>
            <a:r>
              <a:rPr lang="en-GB" dirty="0"/>
              <a:t>In 2021 the government put in plans for 40 new community diagnostic centres within the UK.</a:t>
            </a:r>
          </a:p>
          <a:p>
            <a:r>
              <a:rPr lang="en-GB" b="0" i="0" dirty="0">
                <a:solidFill>
                  <a:srgbClr val="0B0C0C"/>
                </a:solidFill>
                <a:effectLst/>
                <a:latin typeface="GDS Transport"/>
              </a:rPr>
              <a:t>The new centres will provide capacity for 9 million tests, checks and scans by 2025.</a:t>
            </a:r>
          </a:p>
          <a:p>
            <a:pPr marL="0" indent="0">
              <a:buNone/>
            </a:pPr>
            <a:r>
              <a:rPr lang="en-GB" dirty="0">
                <a:solidFill>
                  <a:srgbClr val="0B0C0C"/>
                </a:solidFill>
                <a:latin typeface="GDS Transport"/>
              </a:rPr>
              <a:t>    (gov.uk)</a:t>
            </a:r>
            <a:endParaRPr lang="en-GB" dirty="0"/>
          </a:p>
        </p:txBody>
      </p:sp>
      <p:sp>
        <p:nvSpPr>
          <p:cNvPr id="16" name="Content Placeholder 15">
            <a:extLst>
              <a:ext uri="{FF2B5EF4-FFF2-40B4-BE49-F238E27FC236}">
                <a16:creationId xmlns:a16="http://schemas.microsoft.com/office/drawing/2014/main" id="{75361B58-FD10-C30F-F63B-0864F34C971D}"/>
              </a:ext>
            </a:extLst>
          </p:cNvPr>
          <p:cNvSpPr>
            <a:spLocks noGrp="1"/>
          </p:cNvSpPr>
          <p:nvPr>
            <p:ph sz="half" idx="2"/>
          </p:nvPr>
        </p:nvSpPr>
        <p:spPr>
          <a:xfrm>
            <a:off x="6345936" y="2379168"/>
            <a:ext cx="4937760" cy="3694176"/>
          </a:xfrm>
        </p:spPr>
        <p:txBody>
          <a:bodyPr>
            <a:normAutofit fontScale="92500" lnSpcReduction="10000"/>
          </a:bodyPr>
          <a:lstStyle/>
          <a:p>
            <a:r>
              <a:rPr lang="en-GB" dirty="0"/>
              <a:t>By 2025 there will be 160 centres open costing around 2.3 billion pounds.</a:t>
            </a:r>
          </a:p>
        </p:txBody>
      </p:sp>
    </p:spTree>
    <p:extLst>
      <p:ext uri="{BB962C8B-B14F-4D97-AF65-F5344CB8AC3E}">
        <p14:creationId xmlns:p14="http://schemas.microsoft.com/office/powerpoint/2010/main" val="4516629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CC09B-90CF-43A4-7DD4-41E484D18455}"/>
              </a:ext>
            </a:extLst>
          </p:cNvPr>
          <p:cNvSpPr>
            <a:spLocks noGrp="1"/>
          </p:cNvSpPr>
          <p:nvPr>
            <p:ph type="title"/>
          </p:nvPr>
        </p:nvSpPr>
        <p:spPr/>
        <p:txBody>
          <a:bodyPr/>
          <a:lstStyle/>
          <a:p>
            <a:r>
              <a:rPr lang="en-GB" dirty="0"/>
              <a:t>The Goal</a:t>
            </a:r>
          </a:p>
        </p:txBody>
      </p:sp>
      <p:sp>
        <p:nvSpPr>
          <p:cNvPr id="3" name="Content Placeholder 2">
            <a:extLst>
              <a:ext uri="{FF2B5EF4-FFF2-40B4-BE49-F238E27FC236}">
                <a16:creationId xmlns:a16="http://schemas.microsoft.com/office/drawing/2014/main" id="{FDA3313E-127B-7B36-14BE-9D7EBAF2773C}"/>
              </a:ext>
            </a:extLst>
          </p:cNvPr>
          <p:cNvSpPr>
            <a:spLocks noGrp="1"/>
          </p:cNvSpPr>
          <p:nvPr>
            <p:ph idx="1"/>
          </p:nvPr>
        </p:nvSpPr>
        <p:spPr>
          <a:xfrm>
            <a:off x="1000237" y="2413686"/>
            <a:ext cx="10475071" cy="4349578"/>
          </a:xfrm>
        </p:spPr>
        <p:txBody>
          <a:bodyPr>
            <a:normAutofit fontScale="55000" lnSpcReduction="20000"/>
          </a:bodyPr>
          <a:lstStyle/>
          <a:p>
            <a:pPr marL="0" indent="0" algn="l">
              <a:buNone/>
            </a:pPr>
            <a:r>
              <a:rPr lang="en-GB" b="1" i="0" dirty="0">
                <a:solidFill>
                  <a:srgbClr val="222222"/>
                </a:solidFill>
                <a:effectLst/>
                <a:latin typeface="Frutiger W01"/>
              </a:rPr>
              <a:t>The CDCs will help achieve the following ambitions:</a:t>
            </a:r>
          </a:p>
          <a:p>
            <a:pPr marL="0" indent="0" algn="l">
              <a:buNone/>
            </a:pPr>
            <a:endParaRPr lang="en-GB" b="0" i="0" dirty="0">
              <a:solidFill>
                <a:srgbClr val="222222"/>
              </a:solidFill>
              <a:effectLst/>
              <a:latin typeface="Frutiger W01"/>
            </a:endParaRPr>
          </a:p>
          <a:p>
            <a:pPr algn="l">
              <a:buFont typeface="Arial" panose="020B0604020202020204" pitchFamily="34" charset="0"/>
              <a:buChar char="•"/>
            </a:pPr>
            <a:r>
              <a:rPr lang="en-GB" b="0" i="0" dirty="0">
                <a:solidFill>
                  <a:srgbClr val="222222"/>
                </a:solidFill>
                <a:effectLst/>
                <a:latin typeface="Frutiger W01"/>
              </a:rPr>
              <a:t>To improve population health outcomes by diagnosing health conditions earlier, faster and more accurately</a:t>
            </a:r>
          </a:p>
          <a:p>
            <a:pPr algn="l">
              <a:buFont typeface="Arial" panose="020B0604020202020204" pitchFamily="34" charset="0"/>
              <a:buChar char="•"/>
            </a:pPr>
            <a:r>
              <a:rPr lang="en-GB" b="0" i="0" dirty="0">
                <a:solidFill>
                  <a:srgbClr val="222222"/>
                </a:solidFill>
                <a:effectLst/>
                <a:latin typeface="Frutiger W01"/>
              </a:rPr>
              <a:t>To increase capacity in the diagnostic service by investing in new facilities, equipment and training new staff, contributing to recovery from COVID-19 and reducing pressure on acute hospital sites</a:t>
            </a:r>
          </a:p>
          <a:p>
            <a:pPr algn="l">
              <a:buFont typeface="Arial" panose="020B0604020202020204" pitchFamily="34" charset="0"/>
              <a:buChar char="•"/>
            </a:pPr>
            <a:r>
              <a:rPr lang="en-GB" b="0" i="0" dirty="0">
                <a:solidFill>
                  <a:srgbClr val="222222"/>
                </a:solidFill>
                <a:effectLst/>
                <a:latin typeface="Frutiger W01"/>
              </a:rPr>
              <a:t>To improve productivity and efficiency and help in redesigning clinical pathways to reduce unnecessary steps, tests or duplication</a:t>
            </a:r>
          </a:p>
          <a:p>
            <a:pPr algn="l">
              <a:buFont typeface="Arial" panose="020B0604020202020204" pitchFamily="34" charset="0"/>
              <a:buChar char="•"/>
            </a:pPr>
            <a:r>
              <a:rPr lang="en-GB" b="0" i="0" dirty="0">
                <a:solidFill>
                  <a:srgbClr val="222222"/>
                </a:solidFill>
                <a:effectLst/>
                <a:latin typeface="Frutiger W01"/>
              </a:rPr>
              <a:t>To contribute to reducing health inequalities by ensuring everyone has the same access to care and the same health outcomes</a:t>
            </a:r>
          </a:p>
          <a:p>
            <a:pPr algn="l">
              <a:buFont typeface="Arial" panose="020B0604020202020204" pitchFamily="34" charset="0"/>
              <a:buChar char="•"/>
            </a:pPr>
            <a:r>
              <a:rPr lang="en-GB" b="0" i="0" dirty="0">
                <a:solidFill>
                  <a:srgbClr val="222222"/>
                </a:solidFill>
                <a:effectLst/>
                <a:latin typeface="Frutiger W01"/>
              </a:rPr>
              <a:t>To deliver a better diagnostic service and more personalised experience by providing a single point of access to a range of services in the community</a:t>
            </a:r>
          </a:p>
          <a:p>
            <a:pPr algn="l">
              <a:buFont typeface="Arial" panose="020B0604020202020204" pitchFamily="34" charset="0"/>
              <a:buChar char="•"/>
            </a:pPr>
            <a:r>
              <a:rPr lang="en-GB" b="0" i="0" dirty="0">
                <a:solidFill>
                  <a:srgbClr val="222222"/>
                </a:solidFill>
                <a:effectLst/>
                <a:latin typeface="Frutiger W01"/>
              </a:rPr>
              <a:t>To support more joined-up care across primary, community and secondary care</a:t>
            </a:r>
          </a:p>
          <a:p>
            <a:pPr algn="l">
              <a:buFont typeface="Arial" panose="020B0604020202020204" pitchFamily="34" charset="0"/>
              <a:buChar char="•"/>
            </a:pPr>
            <a:endParaRPr lang="en-GB" dirty="0">
              <a:solidFill>
                <a:srgbClr val="222222"/>
              </a:solidFill>
              <a:latin typeface="Frutiger W01"/>
            </a:endParaRPr>
          </a:p>
          <a:p>
            <a:pPr marL="0" indent="0" algn="l">
              <a:buNone/>
            </a:pPr>
            <a:r>
              <a:rPr lang="en-GB" b="0" i="0" dirty="0">
                <a:solidFill>
                  <a:srgbClr val="222222"/>
                </a:solidFill>
                <a:effectLst/>
                <a:latin typeface="Frutiger W01"/>
              </a:rPr>
              <a:t>(Health Education England)</a:t>
            </a:r>
          </a:p>
          <a:p>
            <a:endParaRPr lang="en-GB" dirty="0"/>
          </a:p>
        </p:txBody>
      </p:sp>
    </p:spTree>
    <p:extLst>
      <p:ext uri="{BB962C8B-B14F-4D97-AF65-F5344CB8AC3E}">
        <p14:creationId xmlns:p14="http://schemas.microsoft.com/office/powerpoint/2010/main" val="2379186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3">
            <a:extLst>
              <a:ext uri="{FF2B5EF4-FFF2-40B4-BE49-F238E27FC236}">
                <a16:creationId xmlns:a16="http://schemas.microsoft.com/office/drawing/2014/main" id="{657463BC-E714-9766-9F36-B5AE4D08BEF4}"/>
              </a:ext>
            </a:extLst>
          </p:cNvPr>
          <p:cNvPicPr>
            <a:picLocks noChangeAspect="1"/>
          </p:cNvPicPr>
          <p:nvPr/>
        </p:nvPicPr>
        <p:blipFill rotWithShape="1">
          <a:blip r:embed="rId2"/>
          <a:srcRect l="4752" t="17438" r="56310" b="8989"/>
          <a:stretch/>
        </p:blipFill>
        <p:spPr>
          <a:xfrm>
            <a:off x="676709" y="549111"/>
            <a:ext cx="10838582" cy="5759778"/>
          </a:xfrm>
          <a:prstGeom prst="rect">
            <a:avLst/>
          </a:prstGeom>
        </p:spPr>
      </p:pic>
      <p:sp>
        <p:nvSpPr>
          <p:cNvPr id="3" name="TextBox 2">
            <a:extLst>
              <a:ext uri="{FF2B5EF4-FFF2-40B4-BE49-F238E27FC236}">
                <a16:creationId xmlns:a16="http://schemas.microsoft.com/office/drawing/2014/main" id="{8DE42B38-FAF2-7E17-4B48-AD291EF3D9AE}"/>
              </a:ext>
            </a:extLst>
          </p:cNvPr>
          <p:cNvSpPr txBox="1"/>
          <p:nvPr/>
        </p:nvSpPr>
        <p:spPr>
          <a:xfrm>
            <a:off x="509047" y="612742"/>
            <a:ext cx="33936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venir Next LT Pro"/>
                <a:ea typeface="+mn-ea"/>
                <a:cs typeface="+mn-cs"/>
              </a:rPr>
              <a:t>Diagnostic Centre build</a:t>
            </a:r>
          </a:p>
        </p:txBody>
      </p:sp>
      <p:sp>
        <p:nvSpPr>
          <p:cNvPr id="4" name="TextBox 3">
            <a:extLst>
              <a:ext uri="{FF2B5EF4-FFF2-40B4-BE49-F238E27FC236}">
                <a16:creationId xmlns:a16="http://schemas.microsoft.com/office/drawing/2014/main" id="{920EF621-619F-E3A9-4813-E2C6565E01BD}"/>
              </a:ext>
            </a:extLst>
          </p:cNvPr>
          <p:cNvSpPr txBox="1"/>
          <p:nvPr/>
        </p:nvSpPr>
        <p:spPr>
          <a:xfrm>
            <a:off x="8380429" y="2535810"/>
            <a:ext cx="18151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venir Next LT Pro"/>
                <a:ea typeface="+mn-ea"/>
                <a:cs typeface="+mn-cs"/>
              </a:rPr>
              <a:t>Birch house</a:t>
            </a:r>
          </a:p>
        </p:txBody>
      </p:sp>
      <p:sp>
        <p:nvSpPr>
          <p:cNvPr id="5" name="TextBox 4">
            <a:extLst>
              <a:ext uri="{FF2B5EF4-FFF2-40B4-BE49-F238E27FC236}">
                <a16:creationId xmlns:a16="http://schemas.microsoft.com/office/drawing/2014/main" id="{430E319C-5C1D-8A6F-1BB5-9D022D884A28}"/>
              </a:ext>
            </a:extLst>
          </p:cNvPr>
          <p:cNvSpPr txBox="1"/>
          <p:nvPr/>
        </p:nvSpPr>
        <p:spPr>
          <a:xfrm rot="19731131">
            <a:off x="3393649" y="3827282"/>
            <a:ext cx="16685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venir Next LT Pro"/>
                <a:ea typeface="+mn-ea"/>
                <a:cs typeface="+mn-cs"/>
              </a:rPr>
              <a:t>Physio Dept</a:t>
            </a:r>
          </a:p>
        </p:txBody>
      </p:sp>
    </p:spTree>
    <p:extLst>
      <p:ext uri="{BB962C8B-B14F-4D97-AF65-F5344CB8AC3E}">
        <p14:creationId xmlns:p14="http://schemas.microsoft.com/office/powerpoint/2010/main" val="1832930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43" name="Rectangle 4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useBgFill="1">
        <p:nvSpPr>
          <p:cNvPr id="45" name="Rectangle 44">
            <a:extLst>
              <a:ext uri="{FF2B5EF4-FFF2-40B4-BE49-F238E27FC236}">
                <a16:creationId xmlns:a16="http://schemas.microsoft.com/office/drawing/2014/main" id="{BB02F283-AD3D-43EB-8EB3-EEABE7B68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47" name="Rectangle 46">
            <a:extLst>
              <a:ext uri="{FF2B5EF4-FFF2-40B4-BE49-F238E27FC236}">
                <a16:creationId xmlns:a16="http://schemas.microsoft.com/office/drawing/2014/main" id="{87267ACD-C9FA-48F7-BA90-C05046F4E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74922"/>
            <a:ext cx="12198726" cy="1606049"/>
          </a:xfrm>
          <a:prstGeom prst="rect">
            <a:avLst/>
          </a:prstGeom>
          <a:gradFill>
            <a:gsLst>
              <a:gs pos="0">
                <a:schemeClr val="accent5">
                  <a:alpha val="83000"/>
                </a:schemeClr>
              </a:gs>
              <a:gs pos="100000">
                <a:schemeClr val="accent4">
                  <a:alpha val="74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49" name="Rectangle 48">
            <a:extLst>
              <a:ext uri="{FF2B5EF4-FFF2-40B4-BE49-F238E27FC236}">
                <a16:creationId xmlns:a16="http://schemas.microsoft.com/office/drawing/2014/main" id="{53E17AA8-C417-4F74-9F1B-EAD82A19B7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270744" y="1998314"/>
            <a:ext cx="1605188" cy="8160125"/>
          </a:xfrm>
          <a:prstGeom prst="rect">
            <a:avLst/>
          </a:prstGeom>
          <a:gradFill>
            <a:gsLst>
              <a:gs pos="5000">
                <a:schemeClr val="accent2">
                  <a:alpha val="68000"/>
                </a:schemeClr>
              </a:gs>
              <a:gs pos="100000">
                <a:schemeClr val="accent5">
                  <a:alpha val="43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a:ea typeface="+mn-ea"/>
              <a:cs typeface="+mn-cs"/>
            </a:endParaRPr>
          </a:p>
        </p:txBody>
      </p:sp>
      <p:sp>
        <p:nvSpPr>
          <p:cNvPr id="51" name="Rectangle 50">
            <a:extLst>
              <a:ext uri="{FF2B5EF4-FFF2-40B4-BE49-F238E27FC236}">
                <a16:creationId xmlns:a16="http://schemas.microsoft.com/office/drawing/2014/main" id="{D79F9CB9-0076-49F5-845A-C97CCFC163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2413" y="2532510"/>
            <a:ext cx="1605189" cy="7090015"/>
          </a:xfrm>
          <a:prstGeom prst="rect">
            <a:avLst/>
          </a:prstGeom>
          <a:gradFill>
            <a:gsLst>
              <a:gs pos="42000">
                <a:schemeClr val="accent4">
                  <a:alpha val="0"/>
                </a:schemeClr>
              </a:gs>
              <a:gs pos="99000">
                <a:schemeClr val="accent6">
                  <a:alpha val="48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a:ea typeface="+mn-ea"/>
              <a:cs typeface="+mn-cs"/>
            </a:endParaRPr>
          </a:p>
        </p:txBody>
      </p:sp>
      <p:sp>
        <p:nvSpPr>
          <p:cNvPr id="53" name="Rectangle 52">
            <a:extLst>
              <a:ext uri="{FF2B5EF4-FFF2-40B4-BE49-F238E27FC236}">
                <a16:creationId xmlns:a16="http://schemas.microsoft.com/office/drawing/2014/main" id="{0567348B-D4F9-4978-8FB4-D4031CD133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930450" y="5273748"/>
            <a:ext cx="7275001" cy="1150514"/>
          </a:xfrm>
          <a:prstGeom prst="rect">
            <a:avLst/>
          </a:prstGeom>
          <a:gradFill>
            <a:gsLst>
              <a:gs pos="0">
                <a:schemeClr val="accent5">
                  <a:alpha val="37000"/>
                </a:schemeClr>
              </a:gs>
              <a:gs pos="56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2" name="Title 1">
            <a:extLst>
              <a:ext uri="{FF2B5EF4-FFF2-40B4-BE49-F238E27FC236}">
                <a16:creationId xmlns:a16="http://schemas.microsoft.com/office/drawing/2014/main" id="{E7A760AE-0A94-FA1C-F680-5003DCE55129}"/>
              </a:ext>
            </a:extLst>
          </p:cNvPr>
          <p:cNvSpPr>
            <a:spLocks noGrp="1"/>
          </p:cNvSpPr>
          <p:nvPr>
            <p:ph type="title"/>
          </p:nvPr>
        </p:nvSpPr>
        <p:spPr>
          <a:xfrm>
            <a:off x="667569" y="5553718"/>
            <a:ext cx="7203004" cy="1054645"/>
          </a:xfrm>
        </p:spPr>
        <p:txBody>
          <a:bodyPr vert="horz" lIns="0" tIns="0" rIns="0" bIns="0" rtlCol="0" anchor="ctr">
            <a:normAutofit/>
          </a:bodyPr>
          <a:lstStyle/>
          <a:p>
            <a:br>
              <a:rPr lang="en-US" spc="750">
                <a:solidFill>
                  <a:schemeClr val="bg1"/>
                </a:solidFill>
              </a:rPr>
            </a:br>
            <a:endParaRPr lang="en-US" spc="750">
              <a:solidFill>
                <a:schemeClr val="bg1"/>
              </a:solidFill>
            </a:endParaRPr>
          </a:p>
        </p:txBody>
      </p:sp>
      <p:pic>
        <p:nvPicPr>
          <p:cNvPr id="5" name="Picture 4">
            <a:extLst>
              <a:ext uri="{FF2B5EF4-FFF2-40B4-BE49-F238E27FC236}">
                <a16:creationId xmlns:a16="http://schemas.microsoft.com/office/drawing/2014/main" id="{9DC45A29-41D2-B73A-110D-19B9529B3C71}"/>
              </a:ext>
            </a:extLst>
          </p:cNvPr>
          <p:cNvPicPr>
            <a:picLocks noChangeAspect="1"/>
          </p:cNvPicPr>
          <p:nvPr/>
        </p:nvPicPr>
        <p:blipFill rotWithShape="1">
          <a:blip r:embed="rId3"/>
          <a:srcRect r="21080"/>
          <a:stretch/>
        </p:blipFill>
        <p:spPr>
          <a:xfrm>
            <a:off x="3483938" y="457200"/>
            <a:ext cx="5230849" cy="4407647"/>
          </a:xfrm>
          <a:prstGeom prst="rect">
            <a:avLst/>
          </a:prstGeom>
        </p:spPr>
      </p:pic>
      <p:sp>
        <p:nvSpPr>
          <p:cNvPr id="4" name="Text Placeholder 3">
            <a:extLst>
              <a:ext uri="{FF2B5EF4-FFF2-40B4-BE49-F238E27FC236}">
                <a16:creationId xmlns:a16="http://schemas.microsoft.com/office/drawing/2014/main" id="{D277227F-19AD-5768-9118-83F73142FF7F}"/>
              </a:ext>
            </a:extLst>
          </p:cNvPr>
          <p:cNvSpPr>
            <a:spLocks noGrp="1"/>
          </p:cNvSpPr>
          <p:nvPr>
            <p:ph type="body" sz="half" idx="2"/>
          </p:nvPr>
        </p:nvSpPr>
        <p:spPr>
          <a:xfrm>
            <a:off x="4777409" y="1028702"/>
            <a:ext cx="6273972" cy="4843462"/>
          </a:xfrm>
        </p:spPr>
        <p:txBody>
          <a:bodyPr vert="horz" lIns="0" tIns="0" rIns="0" bIns="0" rtlCol="0">
            <a:normAutofit/>
          </a:bodyPr>
          <a:lstStyle/>
          <a:p>
            <a:pPr indent="-228600">
              <a:buFont typeface="Arial" panose="020B0604020202020204" pitchFamily="34" charset="0"/>
              <a:buChar char="•"/>
            </a:pPr>
            <a:endParaRPr lang="en-US" sz="1800" dirty="0"/>
          </a:p>
        </p:txBody>
      </p:sp>
    </p:spTree>
    <p:extLst>
      <p:ext uri="{BB962C8B-B14F-4D97-AF65-F5344CB8AC3E}">
        <p14:creationId xmlns:p14="http://schemas.microsoft.com/office/powerpoint/2010/main" val="6905866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6E0C-5881-F9EB-AC30-4F1057BEF1E0}"/>
              </a:ext>
            </a:extLst>
          </p:cNvPr>
          <p:cNvSpPr>
            <a:spLocks noGrp="1"/>
          </p:cNvSpPr>
          <p:nvPr>
            <p:ph type="title"/>
          </p:nvPr>
        </p:nvSpPr>
        <p:spPr>
          <a:xfrm>
            <a:off x="1115568" y="115008"/>
            <a:ext cx="10168128" cy="1179576"/>
          </a:xfrm>
        </p:spPr>
        <p:txBody>
          <a:bodyPr/>
          <a:lstStyle/>
          <a:p>
            <a:r>
              <a:rPr lang="en-GB" dirty="0"/>
              <a:t>CDC Layout</a:t>
            </a:r>
          </a:p>
        </p:txBody>
      </p:sp>
      <p:pic>
        <p:nvPicPr>
          <p:cNvPr id="5" name="Picture 4">
            <a:extLst>
              <a:ext uri="{FF2B5EF4-FFF2-40B4-BE49-F238E27FC236}">
                <a16:creationId xmlns:a16="http://schemas.microsoft.com/office/drawing/2014/main" id="{C3DF450D-AE77-4297-7729-20E3E221A2B2}"/>
              </a:ext>
            </a:extLst>
          </p:cNvPr>
          <p:cNvPicPr>
            <a:picLocks noChangeAspect="1"/>
          </p:cNvPicPr>
          <p:nvPr/>
        </p:nvPicPr>
        <p:blipFill rotWithShape="1">
          <a:blip r:embed="rId2"/>
          <a:srcRect l="4021" t="11582" r="61959" b="8694"/>
          <a:stretch/>
        </p:blipFill>
        <p:spPr>
          <a:xfrm>
            <a:off x="1385740" y="1027521"/>
            <a:ext cx="8597245" cy="5666365"/>
          </a:xfrm>
          <a:prstGeom prst="rect">
            <a:avLst/>
          </a:prstGeom>
        </p:spPr>
      </p:pic>
    </p:spTree>
    <p:extLst>
      <p:ext uri="{BB962C8B-B14F-4D97-AF65-F5344CB8AC3E}">
        <p14:creationId xmlns:p14="http://schemas.microsoft.com/office/powerpoint/2010/main" val="28273592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7D09F-5112-9614-5EA5-2E2CF04A300E}"/>
              </a:ext>
            </a:extLst>
          </p:cNvPr>
          <p:cNvSpPr>
            <a:spLocks noGrp="1"/>
          </p:cNvSpPr>
          <p:nvPr>
            <p:ph type="title"/>
          </p:nvPr>
        </p:nvSpPr>
        <p:spPr/>
        <p:txBody>
          <a:bodyPr/>
          <a:lstStyle/>
          <a:p>
            <a:r>
              <a:rPr lang="en-GB"/>
              <a:t>Reasons for Change</a:t>
            </a:r>
            <a:endParaRPr lang="en-GB" dirty="0"/>
          </a:p>
        </p:txBody>
      </p:sp>
      <p:sp>
        <p:nvSpPr>
          <p:cNvPr id="3" name="Content Placeholder 2">
            <a:extLst>
              <a:ext uri="{FF2B5EF4-FFF2-40B4-BE49-F238E27FC236}">
                <a16:creationId xmlns:a16="http://schemas.microsoft.com/office/drawing/2014/main" id="{58825892-6168-E222-ADF6-B5A6945E4993}"/>
              </a:ext>
            </a:extLst>
          </p:cNvPr>
          <p:cNvSpPr>
            <a:spLocks noGrp="1"/>
          </p:cNvSpPr>
          <p:nvPr>
            <p:ph idx="1"/>
          </p:nvPr>
        </p:nvSpPr>
        <p:spPr/>
        <p:txBody>
          <a:bodyPr/>
          <a:lstStyle/>
          <a:p>
            <a:r>
              <a:rPr lang="en-GB" dirty="0"/>
              <a:t>Improve patient experience</a:t>
            </a:r>
          </a:p>
          <a:p>
            <a:r>
              <a:rPr lang="en-GB" dirty="0"/>
              <a:t>Maintain patient dignity during invasive examinations</a:t>
            </a:r>
          </a:p>
          <a:p>
            <a:r>
              <a:rPr lang="en-GB" dirty="0"/>
              <a:t>Decrease wait times for urgent cancer referrals</a:t>
            </a:r>
          </a:p>
          <a:p>
            <a:r>
              <a:rPr lang="en-GB" dirty="0"/>
              <a:t>Increase capacity at APH for inpatient scans</a:t>
            </a:r>
          </a:p>
          <a:p>
            <a:r>
              <a:rPr lang="en-GB" dirty="0"/>
              <a:t>Overall decrease wait times for routine/urgent scans for improved patient flow</a:t>
            </a:r>
          </a:p>
          <a:p>
            <a:endParaRPr lang="en-GB" dirty="0"/>
          </a:p>
        </p:txBody>
      </p:sp>
    </p:spTree>
    <p:extLst>
      <p:ext uri="{BB962C8B-B14F-4D97-AF65-F5344CB8AC3E}">
        <p14:creationId xmlns:p14="http://schemas.microsoft.com/office/powerpoint/2010/main" val="11758112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E8825-0AD1-9735-6144-AA46DE1A433D}"/>
              </a:ext>
            </a:extLst>
          </p:cNvPr>
          <p:cNvSpPr>
            <a:spLocks noGrp="1"/>
          </p:cNvSpPr>
          <p:nvPr>
            <p:ph type="title"/>
          </p:nvPr>
        </p:nvSpPr>
        <p:spPr/>
        <p:txBody>
          <a:bodyPr/>
          <a:lstStyle/>
          <a:p>
            <a:r>
              <a:rPr lang="en-GB"/>
              <a:t>How we are using the CDC (CT)</a:t>
            </a:r>
            <a:endParaRPr lang="en-GB" dirty="0"/>
          </a:p>
        </p:txBody>
      </p:sp>
      <p:sp>
        <p:nvSpPr>
          <p:cNvPr id="3" name="Content Placeholder 2">
            <a:extLst>
              <a:ext uri="{FF2B5EF4-FFF2-40B4-BE49-F238E27FC236}">
                <a16:creationId xmlns:a16="http://schemas.microsoft.com/office/drawing/2014/main" id="{344AD638-5D45-4CE7-AEA0-B894A55CC988}"/>
              </a:ext>
            </a:extLst>
          </p:cNvPr>
          <p:cNvSpPr>
            <a:spLocks noGrp="1"/>
          </p:cNvSpPr>
          <p:nvPr>
            <p:ph idx="1"/>
          </p:nvPr>
        </p:nvSpPr>
        <p:spPr>
          <a:xfrm>
            <a:off x="597094" y="2496877"/>
            <a:ext cx="5794279" cy="3694176"/>
          </a:xfrm>
        </p:spPr>
        <p:txBody>
          <a:bodyPr/>
          <a:lstStyle/>
          <a:p>
            <a:r>
              <a:rPr lang="en-GB" dirty="0"/>
              <a:t>Will be used as a ‘cold’ site for routine/urgent outpatient scan appointments</a:t>
            </a:r>
          </a:p>
          <a:p>
            <a:pPr marL="0" indent="0">
              <a:buNone/>
            </a:pPr>
            <a:endParaRPr lang="en-GB" dirty="0"/>
          </a:p>
          <a:p>
            <a:r>
              <a:rPr lang="en-GB" dirty="0"/>
              <a:t>Used in the morning for CT virtual colonography lists</a:t>
            </a:r>
          </a:p>
          <a:p>
            <a:endParaRPr lang="en-GB" dirty="0"/>
          </a:p>
          <a:p>
            <a:endParaRPr lang="en-GB" dirty="0"/>
          </a:p>
          <a:p>
            <a:endParaRPr lang="en-GB" dirty="0"/>
          </a:p>
          <a:p>
            <a:endParaRPr lang="en-GB" dirty="0"/>
          </a:p>
        </p:txBody>
      </p:sp>
      <p:sp>
        <p:nvSpPr>
          <p:cNvPr id="4" name="Arrow: Right 3">
            <a:extLst>
              <a:ext uri="{FF2B5EF4-FFF2-40B4-BE49-F238E27FC236}">
                <a16:creationId xmlns:a16="http://schemas.microsoft.com/office/drawing/2014/main" id="{26DD20FB-90A3-9983-41DE-4BCB785080CB}"/>
              </a:ext>
            </a:extLst>
          </p:cNvPr>
          <p:cNvSpPr/>
          <p:nvPr/>
        </p:nvSpPr>
        <p:spPr>
          <a:xfrm>
            <a:off x="6391373" y="2884602"/>
            <a:ext cx="876693" cy="4713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6" name="Arrow: Right 5">
            <a:extLst>
              <a:ext uri="{FF2B5EF4-FFF2-40B4-BE49-F238E27FC236}">
                <a16:creationId xmlns:a16="http://schemas.microsoft.com/office/drawing/2014/main" id="{5642F409-99E0-0411-A9D4-3248AE157832}"/>
              </a:ext>
            </a:extLst>
          </p:cNvPr>
          <p:cNvSpPr/>
          <p:nvPr/>
        </p:nvSpPr>
        <p:spPr>
          <a:xfrm>
            <a:off x="6391373" y="4972894"/>
            <a:ext cx="876693" cy="4713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7" name="TextBox 6">
            <a:extLst>
              <a:ext uri="{FF2B5EF4-FFF2-40B4-BE49-F238E27FC236}">
                <a16:creationId xmlns:a16="http://schemas.microsoft.com/office/drawing/2014/main" id="{6D2E1C20-C228-949D-2AD0-CAAF3132D723}"/>
              </a:ext>
            </a:extLst>
          </p:cNvPr>
          <p:cNvSpPr txBox="1"/>
          <p:nvPr/>
        </p:nvSpPr>
        <p:spPr>
          <a:xfrm>
            <a:off x="7801232" y="2421924"/>
            <a:ext cx="3731741"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venir Next LT Pro"/>
                <a:ea typeface="+mn-ea"/>
                <a:cs typeface="+mn-cs"/>
              </a:rPr>
              <a:t>Increases capacity for ED/ Inpatient scans at APH. Less Outpatients attending main site. Larger scope to concentrate on acutely unwell patients .</a:t>
            </a:r>
          </a:p>
        </p:txBody>
      </p:sp>
      <p:sp>
        <p:nvSpPr>
          <p:cNvPr id="8" name="TextBox 7">
            <a:extLst>
              <a:ext uri="{FF2B5EF4-FFF2-40B4-BE49-F238E27FC236}">
                <a16:creationId xmlns:a16="http://schemas.microsoft.com/office/drawing/2014/main" id="{C53A4AA5-4C98-96F1-AEA8-6EE1D31E6BF9}"/>
              </a:ext>
            </a:extLst>
          </p:cNvPr>
          <p:cNvSpPr txBox="1"/>
          <p:nvPr/>
        </p:nvSpPr>
        <p:spPr>
          <a:xfrm>
            <a:off x="7863165" y="4361931"/>
            <a:ext cx="3731741"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venir Next LT Pro"/>
                <a:ea typeface="+mn-ea"/>
                <a:cs typeface="+mn-cs"/>
              </a:rPr>
              <a:t>The newly designed CDC CT layout will allow for a better patient experience, allowing patients to have immediate access to shower/toilet facilities with exiting the scan room into a busy department.</a:t>
            </a:r>
          </a:p>
        </p:txBody>
      </p:sp>
    </p:spTree>
    <p:extLst>
      <p:ext uri="{BB962C8B-B14F-4D97-AF65-F5344CB8AC3E}">
        <p14:creationId xmlns:p14="http://schemas.microsoft.com/office/powerpoint/2010/main" val="5250530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EB506-CF83-8DB8-85A1-6324BDFEA2E8}"/>
              </a:ext>
            </a:extLst>
          </p:cNvPr>
          <p:cNvSpPr>
            <a:spLocks noGrp="1"/>
          </p:cNvSpPr>
          <p:nvPr>
            <p:ph type="title"/>
          </p:nvPr>
        </p:nvSpPr>
        <p:spPr/>
        <p:txBody>
          <a:bodyPr/>
          <a:lstStyle/>
          <a:p>
            <a:r>
              <a:rPr lang="en-GB" dirty="0"/>
              <a:t>The Data</a:t>
            </a:r>
          </a:p>
        </p:txBody>
      </p:sp>
      <p:graphicFrame>
        <p:nvGraphicFramePr>
          <p:cNvPr id="4" name="Content Placeholder 3">
            <a:extLst>
              <a:ext uri="{FF2B5EF4-FFF2-40B4-BE49-F238E27FC236}">
                <a16:creationId xmlns:a16="http://schemas.microsoft.com/office/drawing/2014/main" id="{94F72401-0060-2C39-8593-352A8F1EB979}"/>
              </a:ext>
            </a:extLst>
          </p:cNvPr>
          <p:cNvGraphicFramePr>
            <a:graphicFrameLocks noGrp="1"/>
          </p:cNvGraphicFramePr>
          <p:nvPr>
            <p:ph idx="1"/>
          </p:nvPr>
        </p:nvGraphicFramePr>
        <p:xfrm>
          <a:off x="1116013" y="2478087"/>
          <a:ext cx="10046256" cy="3486104"/>
        </p:xfrm>
        <a:graphic>
          <a:graphicData uri="http://schemas.openxmlformats.org/drawingml/2006/table">
            <a:tbl>
              <a:tblPr firstRow="1" bandRow="1">
                <a:tableStyleId>{5C22544A-7EE6-4342-B048-85BDC9FD1C3A}</a:tableStyleId>
              </a:tblPr>
              <a:tblGrid>
                <a:gridCol w="3348752">
                  <a:extLst>
                    <a:ext uri="{9D8B030D-6E8A-4147-A177-3AD203B41FA5}">
                      <a16:colId xmlns:a16="http://schemas.microsoft.com/office/drawing/2014/main" val="4007955730"/>
                    </a:ext>
                  </a:extLst>
                </a:gridCol>
                <a:gridCol w="3348752">
                  <a:extLst>
                    <a:ext uri="{9D8B030D-6E8A-4147-A177-3AD203B41FA5}">
                      <a16:colId xmlns:a16="http://schemas.microsoft.com/office/drawing/2014/main" val="2468767593"/>
                    </a:ext>
                  </a:extLst>
                </a:gridCol>
                <a:gridCol w="3348752">
                  <a:extLst>
                    <a:ext uri="{9D8B030D-6E8A-4147-A177-3AD203B41FA5}">
                      <a16:colId xmlns:a16="http://schemas.microsoft.com/office/drawing/2014/main" val="924240608"/>
                    </a:ext>
                  </a:extLst>
                </a:gridCol>
              </a:tblGrid>
              <a:tr h="435763">
                <a:tc>
                  <a:txBody>
                    <a:bodyPr/>
                    <a:lstStyle/>
                    <a:p>
                      <a:r>
                        <a:rPr lang="en-GB" dirty="0"/>
                        <a:t>Financial Year</a:t>
                      </a:r>
                    </a:p>
                  </a:txBody>
                  <a:tcPr/>
                </a:tc>
                <a:tc>
                  <a:txBody>
                    <a:bodyPr/>
                    <a:lstStyle/>
                    <a:p>
                      <a:r>
                        <a:rPr lang="en-GB" dirty="0"/>
                        <a:t>CT Examinations</a:t>
                      </a:r>
                    </a:p>
                  </a:txBody>
                  <a:tcPr/>
                </a:tc>
                <a:tc>
                  <a:txBody>
                    <a:bodyPr/>
                    <a:lstStyle/>
                    <a:p>
                      <a:r>
                        <a:rPr lang="en-GB" dirty="0"/>
                        <a:t>Inpatients/ED Patient</a:t>
                      </a:r>
                    </a:p>
                  </a:txBody>
                  <a:tcPr/>
                </a:tc>
                <a:extLst>
                  <a:ext uri="{0D108BD9-81ED-4DB2-BD59-A6C34878D82A}">
                    <a16:rowId xmlns:a16="http://schemas.microsoft.com/office/drawing/2014/main" val="2717240190"/>
                  </a:ext>
                </a:extLst>
              </a:tr>
              <a:tr h="435763">
                <a:tc>
                  <a:txBody>
                    <a:bodyPr/>
                    <a:lstStyle/>
                    <a:p>
                      <a:r>
                        <a:rPr lang="en-GB" dirty="0"/>
                        <a:t>2016/17</a:t>
                      </a:r>
                    </a:p>
                  </a:txBody>
                  <a:tcPr/>
                </a:tc>
                <a:tc>
                  <a:txBody>
                    <a:bodyPr/>
                    <a:lstStyle/>
                    <a:p>
                      <a:r>
                        <a:rPr lang="en-GB" dirty="0"/>
                        <a:t>32,241</a:t>
                      </a:r>
                    </a:p>
                  </a:txBody>
                  <a:tcPr/>
                </a:tc>
                <a:tc>
                  <a:txBody>
                    <a:bodyPr/>
                    <a:lstStyle/>
                    <a:p>
                      <a:r>
                        <a:rPr lang="en-GB" dirty="0"/>
                        <a:t>17,561</a:t>
                      </a:r>
                    </a:p>
                  </a:txBody>
                  <a:tcPr/>
                </a:tc>
                <a:extLst>
                  <a:ext uri="{0D108BD9-81ED-4DB2-BD59-A6C34878D82A}">
                    <a16:rowId xmlns:a16="http://schemas.microsoft.com/office/drawing/2014/main" val="1923044440"/>
                  </a:ext>
                </a:extLst>
              </a:tr>
              <a:tr h="435763">
                <a:tc>
                  <a:txBody>
                    <a:bodyPr/>
                    <a:lstStyle/>
                    <a:p>
                      <a:r>
                        <a:rPr lang="en-GB" dirty="0"/>
                        <a:t>2017/18</a:t>
                      </a:r>
                    </a:p>
                  </a:txBody>
                  <a:tcPr/>
                </a:tc>
                <a:tc>
                  <a:txBody>
                    <a:bodyPr/>
                    <a:lstStyle/>
                    <a:p>
                      <a:r>
                        <a:rPr lang="en-GB" dirty="0"/>
                        <a:t>35,096</a:t>
                      </a:r>
                    </a:p>
                  </a:txBody>
                  <a:tcPr/>
                </a:tc>
                <a:tc>
                  <a:txBody>
                    <a:bodyPr/>
                    <a:lstStyle/>
                    <a:p>
                      <a:r>
                        <a:rPr lang="en-GB" dirty="0"/>
                        <a:t>18,143</a:t>
                      </a:r>
                    </a:p>
                  </a:txBody>
                  <a:tcPr/>
                </a:tc>
                <a:extLst>
                  <a:ext uri="{0D108BD9-81ED-4DB2-BD59-A6C34878D82A}">
                    <a16:rowId xmlns:a16="http://schemas.microsoft.com/office/drawing/2014/main" val="2183370782"/>
                  </a:ext>
                </a:extLst>
              </a:tr>
              <a:tr h="435763">
                <a:tc>
                  <a:txBody>
                    <a:bodyPr/>
                    <a:lstStyle/>
                    <a:p>
                      <a:r>
                        <a:rPr lang="en-GB" dirty="0"/>
                        <a:t>2018/19</a:t>
                      </a:r>
                    </a:p>
                  </a:txBody>
                  <a:tcPr/>
                </a:tc>
                <a:tc>
                  <a:txBody>
                    <a:bodyPr/>
                    <a:lstStyle/>
                    <a:p>
                      <a:r>
                        <a:rPr lang="en-GB" dirty="0"/>
                        <a:t>38,124</a:t>
                      </a:r>
                    </a:p>
                  </a:txBody>
                  <a:tcPr/>
                </a:tc>
                <a:tc>
                  <a:txBody>
                    <a:bodyPr/>
                    <a:lstStyle/>
                    <a:p>
                      <a:r>
                        <a:rPr lang="en-GB" dirty="0"/>
                        <a:t>20,083</a:t>
                      </a:r>
                    </a:p>
                  </a:txBody>
                  <a:tcPr/>
                </a:tc>
                <a:extLst>
                  <a:ext uri="{0D108BD9-81ED-4DB2-BD59-A6C34878D82A}">
                    <a16:rowId xmlns:a16="http://schemas.microsoft.com/office/drawing/2014/main" val="410958753"/>
                  </a:ext>
                </a:extLst>
              </a:tr>
              <a:tr h="435763">
                <a:tc>
                  <a:txBody>
                    <a:bodyPr/>
                    <a:lstStyle/>
                    <a:p>
                      <a:r>
                        <a:rPr lang="en-GB" dirty="0"/>
                        <a:t>2019/20</a:t>
                      </a:r>
                    </a:p>
                  </a:txBody>
                  <a:tcPr/>
                </a:tc>
                <a:tc>
                  <a:txBody>
                    <a:bodyPr/>
                    <a:lstStyle/>
                    <a:p>
                      <a:r>
                        <a:rPr lang="en-GB" dirty="0"/>
                        <a:t>37,608</a:t>
                      </a:r>
                    </a:p>
                  </a:txBody>
                  <a:tcPr/>
                </a:tc>
                <a:tc>
                  <a:txBody>
                    <a:bodyPr/>
                    <a:lstStyle/>
                    <a:p>
                      <a:r>
                        <a:rPr lang="en-GB" dirty="0"/>
                        <a:t>19,706</a:t>
                      </a:r>
                    </a:p>
                  </a:txBody>
                  <a:tcPr/>
                </a:tc>
                <a:extLst>
                  <a:ext uri="{0D108BD9-81ED-4DB2-BD59-A6C34878D82A}">
                    <a16:rowId xmlns:a16="http://schemas.microsoft.com/office/drawing/2014/main" val="590181310"/>
                  </a:ext>
                </a:extLst>
              </a:tr>
              <a:tr h="435763">
                <a:tc>
                  <a:txBody>
                    <a:bodyPr/>
                    <a:lstStyle/>
                    <a:p>
                      <a:r>
                        <a:rPr lang="en-GB" dirty="0"/>
                        <a:t>2020/21</a:t>
                      </a:r>
                    </a:p>
                  </a:txBody>
                  <a:tcPr/>
                </a:tc>
                <a:tc>
                  <a:txBody>
                    <a:bodyPr/>
                    <a:lstStyle/>
                    <a:p>
                      <a:r>
                        <a:rPr lang="en-GB" dirty="0"/>
                        <a:t>34,437</a:t>
                      </a:r>
                    </a:p>
                  </a:txBody>
                  <a:tcPr/>
                </a:tc>
                <a:tc>
                  <a:txBody>
                    <a:bodyPr/>
                    <a:lstStyle/>
                    <a:p>
                      <a:r>
                        <a:rPr lang="en-GB" dirty="0"/>
                        <a:t>19,479</a:t>
                      </a:r>
                    </a:p>
                  </a:txBody>
                  <a:tcPr/>
                </a:tc>
                <a:extLst>
                  <a:ext uri="{0D108BD9-81ED-4DB2-BD59-A6C34878D82A}">
                    <a16:rowId xmlns:a16="http://schemas.microsoft.com/office/drawing/2014/main" val="1864511979"/>
                  </a:ext>
                </a:extLst>
              </a:tr>
              <a:tr h="435763">
                <a:tc>
                  <a:txBody>
                    <a:bodyPr/>
                    <a:lstStyle/>
                    <a:p>
                      <a:r>
                        <a:rPr lang="en-GB" dirty="0"/>
                        <a:t>2021/22</a:t>
                      </a:r>
                    </a:p>
                  </a:txBody>
                  <a:tcPr/>
                </a:tc>
                <a:tc>
                  <a:txBody>
                    <a:bodyPr/>
                    <a:lstStyle/>
                    <a:p>
                      <a:r>
                        <a:rPr lang="en-GB" dirty="0"/>
                        <a:t>40,527</a:t>
                      </a:r>
                    </a:p>
                  </a:txBody>
                  <a:tcPr/>
                </a:tc>
                <a:tc>
                  <a:txBody>
                    <a:bodyPr/>
                    <a:lstStyle/>
                    <a:p>
                      <a:r>
                        <a:rPr lang="en-GB" dirty="0"/>
                        <a:t>21,867</a:t>
                      </a:r>
                    </a:p>
                  </a:txBody>
                  <a:tcPr/>
                </a:tc>
                <a:extLst>
                  <a:ext uri="{0D108BD9-81ED-4DB2-BD59-A6C34878D82A}">
                    <a16:rowId xmlns:a16="http://schemas.microsoft.com/office/drawing/2014/main" val="494614324"/>
                  </a:ext>
                </a:extLst>
              </a:tr>
              <a:tr h="435763">
                <a:tc>
                  <a:txBody>
                    <a:bodyPr/>
                    <a:lstStyle/>
                    <a:p>
                      <a:r>
                        <a:rPr lang="en-GB" dirty="0"/>
                        <a:t>2022/23</a:t>
                      </a:r>
                    </a:p>
                  </a:txBody>
                  <a:tcPr/>
                </a:tc>
                <a:tc>
                  <a:txBody>
                    <a:bodyPr/>
                    <a:lstStyle/>
                    <a:p>
                      <a:r>
                        <a:rPr lang="en-GB" dirty="0"/>
                        <a:t>42,213</a:t>
                      </a:r>
                    </a:p>
                  </a:txBody>
                  <a:tcPr/>
                </a:tc>
                <a:tc>
                  <a:txBody>
                    <a:bodyPr/>
                    <a:lstStyle/>
                    <a:p>
                      <a:r>
                        <a:rPr lang="en-GB" dirty="0"/>
                        <a:t>21,692</a:t>
                      </a:r>
                    </a:p>
                  </a:txBody>
                  <a:tcPr/>
                </a:tc>
                <a:extLst>
                  <a:ext uri="{0D108BD9-81ED-4DB2-BD59-A6C34878D82A}">
                    <a16:rowId xmlns:a16="http://schemas.microsoft.com/office/drawing/2014/main" val="3180061930"/>
                  </a:ext>
                </a:extLst>
              </a:tr>
            </a:tbl>
          </a:graphicData>
        </a:graphic>
      </p:graphicFrame>
      <p:sp>
        <p:nvSpPr>
          <p:cNvPr id="5" name="Arrow: Down 4">
            <a:extLst>
              <a:ext uri="{FF2B5EF4-FFF2-40B4-BE49-F238E27FC236}">
                <a16:creationId xmlns:a16="http://schemas.microsoft.com/office/drawing/2014/main" id="{D6B0D481-54D7-EAF8-488B-324BE10B67FA}"/>
              </a:ext>
            </a:extLst>
          </p:cNvPr>
          <p:cNvSpPr/>
          <p:nvPr/>
        </p:nvSpPr>
        <p:spPr>
          <a:xfrm>
            <a:off x="5593491" y="3046707"/>
            <a:ext cx="123568" cy="40365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6" name="Arrow: Down 5">
            <a:extLst>
              <a:ext uri="{FF2B5EF4-FFF2-40B4-BE49-F238E27FC236}">
                <a16:creationId xmlns:a16="http://schemas.microsoft.com/office/drawing/2014/main" id="{4AE58774-2AEC-BA50-244C-15DDD0D6FD00}"/>
              </a:ext>
            </a:extLst>
          </p:cNvPr>
          <p:cNvSpPr/>
          <p:nvPr/>
        </p:nvSpPr>
        <p:spPr>
          <a:xfrm>
            <a:off x="5593491" y="3519729"/>
            <a:ext cx="123568" cy="40365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7" name="Arrow: Down 6">
            <a:extLst>
              <a:ext uri="{FF2B5EF4-FFF2-40B4-BE49-F238E27FC236}">
                <a16:creationId xmlns:a16="http://schemas.microsoft.com/office/drawing/2014/main" id="{FB82D95E-5D91-ADAE-4346-6C62B5B044CC}"/>
              </a:ext>
            </a:extLst>
          </p:cNvPr>
          <p:cNvSpPr/>
          <p:nvPr/>
        </p:nvSpPr>
        <p:spPr>
          <a:xfrm>
            <a:off x="5593491" y="3974984"/>
            <a:ext cx="123568" cy="40365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8" name="Arrow: Down 7">
            <a:extLst>
              <a:ext uri="{FF2B5EF4-FFF2-40B4-BE49-F238E27FC236}">
                <a16:creationId xmlns:a16="http://schemas.microsoft.com/office/drawing/2014/main" id="{B4BC8CFF-BE0A-806F-3689-3057959A18CA}"/>
              </a:ext>
            </a:extLst>
          </p:cNvPr>
          <p:cNvSpPr/>
          <p:nvPr/>
        </p:nvSpPr>
        <p:spPr>
          <a:xfrm>
            <a:off x="5597610" y="4436304"/>
            <a:ext cx="123568" cy="40365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9" name="Arrow: Down 8">
            <a:extLst>
              <a:ext uri="{FF2B5EF4-FFF2-40B4-BE49-F238E27FC236}">
                <a16:creationId xmlns:a16="http://schemas.microsoft.com/office/drawing/2014/main" id="{8E0F7E7B-0E28-04DA-2387-41B3FDFB08C8}"/>
              </a:ext>
            </a:extLst>
          </p:cNvPr>
          <p:cNvSpPr/>
          <p:nvPr/>
        </p:nvSpPr>
        <p:spPr>
          <a:xfrm>
            <a:off x="5605848" y="5421801"/>
            <a:ext cx="123568" cy="40365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0" name="Arrow: Down 9">
            <a:extLst>
              <a:ext uri="{FF2B5EF4-FFF2-40B4-BE49-F238E27FC236}">
                <a16:creationId xmlns:a16="http://schemas.microsoft.com/office/drawing/2014/main" id="{ACE316F3-43A7-4002-475E-2D6E68D18564}"/>
              </a:ext>
            </a:extLst>
          </p:cNvPr>
          <p:cNvSpPr/>
          <p:nvPr/>
        </p:nvSpPr>
        <p:spPr>
          <a:xfrm>
            <a:off x="5605848" y="4937077"/>
            <a:ext cx="123568" cy="40365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1" name="TextBox 10">
            <a:extLst>
              <a:ext uri="{FF2B5EF4-FFF2-40B4-BE49-F238E27FC236}">
                <a16:creationId xmlns:a16="http://schemas.microsoft.com/office/drawing/2014/main" id="{D3B7C380-932B-5CE5-CECE-91459CE03F04}"/>
              </a:ext>
            </a:extLst>
          </p:cNvPr>
          <p:cNvSpPr txBox="1"/>
          <p:nvPr/>
        </p:nvSpPr>
        <p:spPr>
          <a:xfrm>
            <a:off x="5865341" y="3161959"/>
            <a:ext cx="827901" cy="369332"/>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Avenir Next LT Pro"/>
                <a:ea typeface="+mn-ea"/>
                <a:cs typeface="+mn-cs"/>
              </a:rPr>
              <a:t>+9%</a:t>
            </a:r>
          </a:p>
        </p:txBody>
      </p:sp>
      <p:sp>
        <p:nvSpPr>
          <p:cNvPr id="12" name="TextBox 11">
            <a:extLst>
              <a:ext uri="{FF2B5EF4-FFF2-40B4-BE49-F238E27FC236}">
                <a16:creationId xmlns:a16="http://schemas.microsoft.com/office/drawing/2014/main" id="{7B3F38A2-D410-019E-3E2C-DDA117174707}"/>
              </a:ext>
            </a:extLst>
          </p:cNvPr>
          <p:cNvSpPr txBox="1"/>
          <p:nvPr/>
        </p:nvSpPr>
        <p:spPr>
          <a:xfrm>
            <a:off x="5865342" y="3588380"/>
            <a:ext cx="827902" cy="369332"/>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Avenir Next LT Pro"/>
                <a:ea typeface="+mn-ea"/>
                <a:cs typeface="+mn-cs"/>
              </a:rPr>
              <a:t>+9%</a:t>
            </a:r>
          </a:p>
        </p:txBody>
      </p:sp>
      <p:sp>
        <p:nvSpPr>
          <p:cNvPr id="13" name="TextBox 12">
            <a:extLst>
              <a:ext uri="{FF2B5EF4-FFF2-40B4-BE49-F238E27FC236}">
                <a16:creationId xmlns:a16="http://schemas.microsoft.com/office/drawing/2014/main" id="{F303A940-E55F-C0D6-CED2-252A87FE9E83}"/>
              </a:ext>
            </a:extLst>
          </p:cNvPr>
          <p:cNvSpPr txBox="1"/>
          <p:nvPr/>
        </p:nvSpPr>
        <p:spPr>
          <a:xfrm>
            <a:off x="5865342" y="4022464"/>
            <a:ext cx="827903" cy="369332"/>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Avenir Next LT Pro"/>
                <a:ea typeface="+mn-ea"/>
                <a:cs typeface="+mn-cs"/>
              </a:rPr>
              <a:t>-1%</a:t>
            </a:r>
          </a:p>
        </p:txBody>
      </p:sp>
      <p:sp>
        <p:nvSpPr>
          <p:cNvPr id="14" name="TextBox 13">
            <a:extLst>
              <a:ext uri="{FF2B5EF4-FFF2-40B4-BE49-F238E27FC236}">
                <a16:creationId xmlns:a16="http://schemas.microsoft.com/office/drawing/2014/main" id="{38111E70-1E01-0267-06DA-CFC186757E6E}"/>
              </a:ext>
            </a:extLst>
          </p:cNvPr>
          <p:cNvSpPr txBox="1"/>
          <p:nvPr/>
        </p:nvSpPr>
        <p:spPr>
          <a:xfrm>
            <a:off x="5865342" y="4471651"/>
            <a:ext cx="827904" cy="369332"/>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Avenir Next LT Pro"/>
                <a:ea typeface="+mn-ea"/>
                <a:cs typeface="+mn-cs"/>
              </a:rPr>
              <a:t>-9%</a:t>
            </a:r>
          </a:p>
        </p:txBody>
      </p:sp>
      <p:sp>
        <p:nvSpPr>
          <p:cNvPr id="15" name="TextBox 14">
            <a:extLst>
              <a:ext uri="{FF2B5EF4-FFF2-40B4-BE49-F238E27FC236}">
                <a16:creationId xmlns:a16="http://schemas.microsoft.com/office/drawing/2014/main" id="{D505799A-7E1B-B259-1118-CD65A5EE4780}"/>
              </a:ext>
            </a:extLst>
          </p:cNvPr>
          <p:cNvSpPr txBox="1"/>
          <p:nvPr/>
        </p:nvSpPr>
        <p:spPr>
          <a:xfrm>
            <a:off x="5865342" y="4922211"/>
            <a:ext cx="827904" cy="369332"/>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Avenir Next LT Pro"/>
                <a:ea typeface="+mn-ea"/>
                <a:cs typeface="+mn-cs"/>
              </a:rPr>
              <a:t>+18%</a:t>
            </a:r>
          </a:p>
        </p:txBody>
      </p:sp>
      <p:sp>
        <p:nvSpPr>
          <p:cNvPr id="16" name="TextBox 15">
            <a:extLst>
              <a:ext uri="{FF2B5EF4-FFF2-40B4-BE49-F238E27FC236}">
                <a16:creationId xmlns:a16="http://schemas.microsoft.com/office/drawing/2014/main" id="{CC06F97E-C543-E8A7-1294-4A53CEDE9ADB}"/>
              </a:ext>
            </a:extLst>
          </p:cNvPr>
          <p:cNvSpPr txBox="1"/>
          <p:nvPr/>
        </p:nvSpPr>
        <p:spPr>
          <a:xfrm>
            <a:off x="5865342" y="5372771"/>
            <a:ext cx="827900" cy="369332"/>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Avenir Next LT Pro"/>
                <a:ea typeface="+mn-ea"/>
                <a:cs typeface="+mn-cs"/>
              </a:rPr>
              <a:t>+4%</a:t>
            </a:r>
          </a:p>
        </p:txBody>
      </p:sp>
      <p:sp>
        <p:nvSpPr>
          <p:cNvPr id="18" name="Arrow: Down 17">
            <a:extLst>
              <a:ext uri="{FF2B5EF4-FFF2-40B4-BE49-F238E27FC236}">
                <a16:creationId xmlns:a16="http://schemas.microsoft.com/office/drawing/2014/main" id="{A1B230FE-90AA-D6DF-0C24-298B60AF8C0A}"/>
              </a:ext>
            </a:extLst>
          </p:cNvPr>
          <p:cNvSpPr/>
          <p:nvPr/>
        </p:nvSpPr>
        <p:spPr>
          <a:xfrm>
            <a:off x="10651524" y="3038683"/>
            <a:ext cx="222422" cy="278677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9" name="TextBox 18">
            <a:extLst>
              <a:ext uri="{FF2B5EF4-FFF2-40B4-BE49-F238E27FC236}">
                <a16:creationId xmlns:a16="http://schemas.microsoft.com/office/drawing/2014/main" id="{750096CF-35D4-6514-B848-45A8ADD873BA}"/>
              </a:ext>
            </a:extLst>
          </p:cNvPr>
          <p:cNvSpPr txBox="1"/>
          <p:nvPr/>
        </p:nvSpPr>
        <p:spPr>
          <a:xfrm>
            <a:off x="10334368" y="5940028"/>
            <a:ext cx="827901" cy="369332"/>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Avenir Next LT Pro"/>
                <a:ea typeface="+mn-ea"/>
                <a:cs typeface="+mn-cs"/>
              </a:rPr>
              <a:t>+24%</a:t>
            </a:r>
          </a:p>
        </p:txBody>
      </p:sp>
      <p:sp>
        <p:nvSpPr>
          <p:cNvPr id="20" name="Rectangle 19">
            <a:extLst>
              <a:ext uri="{FF2B5EF4-FFF2-40B4-BE49-F238E27FC236}">
                <a16:creationId xmlns:a16="http://schemas.microsoft.com/office/drawing/2014/main" id="{700FD264-E895-D600-D11D-2BFD3453F964}"/>
              </a:ext>
            </a:extLst>
          </p:cNvPr>
          <p:cNvSpPr/>
          <p:nvPr/>
        </p:nvSpPr>
        <p:spPr>
          <a:xfrm>
            <a:off x="7825946" y="548640"/>
            <a:ext cx="3105665" cy="117957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venir Next LT Pro"/>
                <a:ea typeface="+mn-ea"/>
                <a:cs typeface="+mn-cs"/>
              </a:rPr>
              <a:t>Covid-19 Impact creating skewed data for financial year 2019/20 and 2020/21</a:t>
            </a:r>
          </a:p>
        </p:txBody>
      </p:sp>
      <p:sp>
        <p:nvSpPr>
          <p:cNvPr id="21" name="Arrow: Down 20">
            <a:extLst>
              <a:ext uri="{FF2B5EF4-FFF2-40B4-BE49-F238E27FC236}">
                <a16:creationId xmlns:a16="http://schemas.microsoft.com/office/drawing/2014/main" id="{C4D78857-6C9D-541E-2928-F4E848E7B6F7}"/>
              </a:ext>
            </a:extLst>
          </p:cNvPr>
          <p:cNvSpPr/>
          <p:nvPr/>
        </p:nvSpPr>
        <p:spPr>
          <a:xfrm>
            <a:off x="7350206" y="3046707"/>
            <a:ext cx="222422" cy="278677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2" name="TextBox 21">
            <a:extLst>
              <a:ext uri="{FF2B5EF4-FFF2-40B4-BE49-F238E27FC236}">
                <a16:creationId xmlns:a16="http://schemas.microsoft.com/office/drawing/2014/main" id="{980C7387-969D-7DFB-8BFD-2120121E60C6}"/>
              </a:ext>
            </a:extLst>
          </p:cNvPr>
          <p:cNvSpPr txBox="1"/>
          <p:nvPr/>
        </p:nvSpPr>
        <p:spPr>
          <a:xfrm>
            <a:off x="7004222" y="5952110"/>
            <a:ext cx="827901" cy="369332"/>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Avenir Next LT Pro"/>
                <a:ea typeface="+mn-ea"/>
                <a:cs typeface="+mn-cs"/>
              </a:rPr>
              <a:t>+31%</a:t>
            </a:r>
          </a:p>
        </p:txBody>
      </p:sp>
    </p:spTree>
    <p:extLst>
      <p:ext uri="{BB962C8B-B14F-4D97-AF65-F5344CB8AC3E}">
        <p14:creationId xmlns:p14="http://schemas.microsoft.com/office/powerpoint/2010/main" val="25307310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3A755-9DDF-98B6-CCA3-5980935989B1}"/>
              </a:ext>
            </a:extLst>
          </p:cNvPr>
          <p:cNvSpPr>
            <a:spLocks noGrp="1"/>
          </p:cNvSpPr>
          <p:nvPr>
            <p:ph type="title"/>
          </p:nvPr>
        </p:nvSpPr>
        <p:spPr/>
        <p:txBody>
          <a:bodyPr>
            <a:normAutofit fontScale="90000"/>
          </a:bodyPr>
          <a:lstStyle/>
          <a:p>
            <a:r>
              <a:rPr lang="en-GB" dirty="0"/>
              <a:t>What we plan to see in the next few years</a:t>
            </a:r>
          </a:p>
        </p:txBody>
      </p:sp>
      <p:sp>
        <p:nvSpPr>
          <p:cNvPr id="3" name="Content Placeholder 2">
            <a:extLst>
              <a:ext uri="{FF2B5EF4-FFF2-40B4-BE49-F238E27FC236}">
                <a16:creationId xmlns:a16="http://schemas.microsoft.com/office/drawing/2014/main" id="{167D6A22-1515-0EFA-B89E-74F0C15646CE}"/>
              </a:ext>
            </a:extLst>
          </p:cNvPr>
          <p:cNvSpPr>
            <a:spLocks noGrp="1"/>
          </p:cNvSpPr>
          <p:nvPr>
            <p:ph idx="1"/>
          </p:nvPr>
        </p:nvSpPr>
        <p:spPr>
          <a:xfrm>
            <a:off x="1115568" y="2741635"/>
            <a:ext cx="10168128" cy="3694176"/>
          </a:xfrm>
        </p:spPr>
        <p:txBody>
          <a:bodyPr/>
          <a:lstStyle/>
          <a:p>
            <a:pPr marL="0" indent="0">
              <a:buNone/>
            </a:pPr>
            <a:endParaRPr lang="en-GB" dirty="0"/>
          </a:p>
          <a:p>
            <a:r>
              <a:rPr lang="en-GB" dirty="0"/>
              <a:t>Increase in CT referrals</a:t>
            </a:r>
          </a:p>
          <a:p>
            <a:r>
              <a:rPr lang="en-GB" dirty="0"/>
              <a:t>Decreased TAT for CT inpatients (quicker request to report)</a:t>
            </a:r>
          </a:p>
          <a:p>
            <a:r>
              <a:rPr lang="en-GB" dirty="0"/>
              <a:t>Improved patient experience</a:t>
            </a:r>
          </a:p>
          <a:p>
            <a:r>
              <a:rPr lang="en-GB" dirty="0"/>
              <a:t>Safer working practice </a:t>
            </a:r>
          </a:p>
          <a:p>
            <a:endParaRPr lang="en-GB" dirty="0"/>
          </a:p>
          <a:p>
            <a:endParaRPr lang="en-GB" dirty="0"/>
          </a:p>
        </p:txBody>
      </p:sp>
    </p:spTree>
    <p:extLst>
      <p:ext uri="{BB962C8B-B14F-4D97-AF65-F5344CB8AC3E}">
        <p14:creationId xmlns:p14="http://schemas.microsoft.com/office/powerpoint/2010/main" val="17107871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C0E3A-D0B4-291B-724C-4CECF092C07C}"/>
              </a:ext>
            </a:extLst>
          </p:cNvPr>
          <p:cNvSpPr>
            <a:spLocks noGrp="1"/>
          </p:cNvSpPr>
          <p:nvPr>
            <p:ph type="title"/>
          </p:nvPr>
        </p:nvSpPr>
        <p:spPr/>
        <p:txBody>
          <a:bodyPr>
            <a:normAutofit/>
          </a:bodyPr>
          <a:lstStyle/>
          <a:p>
            <a:pPr algn="ctr"/>
            <a:r>
              <a:rPr lang="en-GB" dirty="0"/>
              <a:t>How the journey has helped</a:t>
            </a:r>
          </a:p>
        </p:txBody>
      </p:sp>
      <p:sp>
        <p:nvSpPr>
          <p:cNvPr id="3" name="Content Placeholder 2">
            <a:extLst>
              <a:ext uri="{FF2B5EF4-FFF2-40B4-BE49-F238E27FC236}">
                <a16:creationId xmlns:a16="http://schemas.microsoft.com/office/drawing/2014/main" id="{38BE02E0-ABA9-DD09-D55D-2D7A6B36CB76}"/>
              </a:ext>
            </a:extLst>
          </p:cNvPr>
          <p:cNvSpPr>
            <a:spLocks noGrp="1"/>
          </p:cNvSpPr>
          <p:nvPr>
            <p:ph sz="half" idx="1"/>
          </p:nvPr>
        </p:nvSpPr>
        <p:spPr>
          <a:xfrm>
            <a:off x="1115568" y="2478024"/>
            <a:ext cx="10573924" cy="3694176"/>
          </a:xfrm>
        </p:spPr>
        <p:txBody>
          <a:bodyPr/>
          <a:lstStyle/>
          <a:p>
            <a:r>
              <a:rPr lang="en-GB" dirty="0"/>
              <a:t>Helped me address the changes with staff</a:t>
            </a:r>
          </a:p>
          <a:p>
            <a:r>
              <a:rPr lang="en-GB" dirty="0"/>
              <a:t>Enabled me to understand any concerns that might arise with such changes</a:t>
            </a:r>
          </a:p>
          <a:p>
            <a:r>
              <a:rPr lang="en-GB" dirty="0"/>
              <a:t>Physiological impacts</a:t>
            </a:r>
          </a:p>
          <a:p>
            <a:r>
              <a:rPr lang="en-GB" dirty="0"/>
              <a:t>Design &amp; plan – how doing it right first time is vital.</a:t>
            </a:r>
          </a:p>
          <a:p>
            <a:pPr marL="0" indent="0">
              <a:buNone/>
            </a:pPr>
            <a:r>
              <a:rPr lang="en-GB" dirty="0"/>
              <a:t>(Having a clear aim)</a:t>
            </a:r>
          </a:p>
          <a:p>
            <a:endParaRPr lang="en-GB" dirty="0"/>
          </a:p>
        </p:txBody>
      </p:sp>
    </p:spTree>
    <p:extLst>
      <p:ext uri="{BB962C8B-B14F-4D97-AF65-F5344CB8AC3E}">
        <p14:creationId xmlns:p14="http://schemas.microsoft.com/office/powerpoint/2010/main" val="37034700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C2DBE-C46E-3A8F-E8B2-93CA0EF5E4F9}"/>
              </a:ext>
            </a:extLst>
          </p:cNvPr>
          <p:cNvSpPr>
            <a:spLocks noGrp="1"/>
          </p:cNvSpPr>
          <p:nvPr>
            <p:ph type="title"/>
          </p:nvPr>
        </p:nvSpPr>
        <p:spPr/>
        <p:txBody>
          <a:bodyPr/>
          <a:lstStyle/>
          <a:p>
            <a:r>
              <a:rPr lang="en-GB" dirty="0"/>
              <a:t>References</a:t>
            </a:r>
          </a:p>
        </p:txBody>
      </p:sp>
      <p:sp>
        <p:nvSpPr>
          <p:cNvPr id="3" name="Content Placeholder 2">
            <a:extLst>
              <a:ext uri="{FF2B5EF4-FFF2-40B4-BE49-F238E27FC236}">
                <a16:creationId xmlns:a16="http://schemas.microsoft.com/office/drawing/2014/main" id="{92FBB90D-9D0F-BDA9-9251-0B0FD667AA40}"/>
              </a:ext>
            </a:extLst>
          </p:cNvPr>
          <p:cNvSpPr>
            <a:spLocks noGrp="1"/>
          </p:cNvSpPr>
          <p:nvPr>
            <p:ph idx="1"/>
          </p:nvPr>
        </p:nvSpPr>
        <p:spPr>
          <a:xfrm>
            <a:off x="1011936" y="1975516"/>
            <a:ext cx="10168128" cy="3694176"/>
          </a:xfrm>
        </p:spPr>
        <p:txBody>
          <a:bodyPr/>
          <a:lstStyle/>
          <a:p>
            <a:r>
              <a:rPr lang="en-GB" dirty="0">
                <a:hlinkClick r:id="rId2"/>
              </a:rPr>
              <a:t>40 community diagnostic centres launching across England - GOV.UK (www.gov.uk)</a:t>
            </a:r>
            <a:endParaRPr lang="en-GB" dirty="0"/>
          </a:p>
          <a:p>
            <a:r>
              <a:rPr lang="en-GB" dirty="0">
                <a:hlinkClick r:id="rId3"/>
              </a:rPr>
              <a:t>Government to deliver 160 community diagnostic centres a year early - GOV.UK (www.gov.uk)</a:t>
            </a:r>
            <a:endParaRPr lang="en-GB" dirty="0"/>
          </a:p>
          <a:p>
            <a:r>
              <a:rPr lang="en-GB" dirty="0">
                <a:hlinkClick r:id="rId4"/>
              </a:rPr>
              <a:t>Community Diagnostic Centres (CDC) | Health Education England (hee.nhs.uk)</a:t>
            </a:r>
            <a:endParaRPr lang="en-GB" dirty="0"/>
          </a:p>
          <a:p>
            <a:endParaRPr lang="en-GB" dirty="0"/>
          </a:p>
          <a:p>
            <a:endParaRPr lang="en-GB" dirty="0"/>
          </a:p>
        </p:txBody>
      </p:sp>
    </p:spTree>
    <p:extLst>
      <p:ext uri="{BB962C8B-B14F-4D97-AF65-F5344CB8AC3E}">
        <p14:creationId xmlns:p14="http://schemas.microsoft.com/office/powerpoint/2010/main" val="37535651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4" name="Rectangle 114">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 name="Rectangle 116">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Rectangle 118">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Oval 120">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17CA7D4-62AF-5B22-AC57-08BA89C2F0A0}"/>
              </a:ext>
            </a:extLst>
          </p:cNvPr>
          <p:cNvSpPr>
            <a:spLocks noGrp="1"/>
          </p:cNvSpPr>
          <p:nvPr>
            <p:ph type="ctrTitle"/>
          </p:nvPr>
        </p:nvSpPr>
        <p:spPr>
          <a:xfrm>
            <a:off x="3315031" y="1380754"/>
            <a:ext cx="5561938" cy="2513516"/>
          </a:xfrm>
        </p:spPr>
        <p:txBody>
          <a:bodyPr>
            <a:normAutofit/>
          </a:bodyPr>
          <a:lstStyle/>
          <a:p>
            <a:r>
              <a:rPr lang="en-GB" sz="3300"/>
              <a:t>Day Case Endoscopy Patient to becoming an Inpatient</a:t>
            </a:r>
            <a:br>
              <a:rPr lang="en-GB" sz="3300"/>
            </a:br>
            <a:br>
              <a:rPr lang="en-GB" sz="3300"/>
            </a:br>
            <a:r>
              <a:rPr lang="en-GB" sz="3300"/>
              <a:t>Making a difference </a:t>
            </a:r>
            <a:br>
              <a:rPr lang="en-GB" sz="3300"/>
            </a:br>
            <a:endParaRPr lang="en-GB" sz="3300"/>
          </a:p>
        </p:txBody>
      </p:sp>
      <p:sp>
        <p:nvSpPr>
          <p:cNvPr id="3" name="Subtitle 2">
            <a:extLst>
              <a:ext uri="{FF2B5EF4-FFF2-40B4-BE49-F238E27FC236}">
                <a16:creationId xmlns:a16="http://schemas.microsoft.com/office/drawing/2014/main" id="{D3E2F18B-C41C-2453-6BC6-82B3ECDAC5E4}"/>
              </a:ext>
            </a:extLst>
          </p:cNvPr>
          <p:cNvSpPr>
            <a:spLocks noGrp="1"/>
          </p:cNvSpPr>
          <p:nvPr>
            <p:ph type="subTitle" idx="1"/>
          </p:nvPr>
        </p:nvSpPr>
        <p:spPr>
          <a:xfrm>
            <a:off x="3315031" y="4076802"/>
            <a:ext cx="5561938" cy="1534587"/>
          </a:xfrm>
        </p:spPr>
        <p:txBody>
          <a:bodyPr>
            <a:normAutofit/>
          </a:bodyPr>
          <a:lstStyle/>
          <a:p>
            <a:r>
              <a:rPr lang="en-GB"/>
              <a:t>Presented by Audrey Billingsley</a:t>
            </a:r>
            <a:br>
              <a:rPr lang="en-GB"/>
            </a:br>
            <a:r>
              <a:rPr lang="en-GB"/>
              <a:t>Deputy Ward Manager</a:t>
            </a:r>
            <a:br>
              <a:rPr lang="en-GB"/>
            </a:br>
            <a:r>
              <a:rPr lang="en-GB"/>
              <a:t>Ward 33 Gastroenterology </a:t>
            </a:r>
          </a:p>
        </p:txBody>
      </p:sp>
      <p:sp>
        <p:nvSpPr>
          <p:cNvPr id="138" name="Arc 122">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Oval 124">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87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5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9">
            <a:extLst>
              <a:ext uri="{FF2B5EF4-FFF2-40B4-BE49-F238E27FC236}">
                <a16:creationId xmlns:a16="http://schemas.microsoft.com/office/drawing/2014/main" id="{428D436F-9ACD-4C92-AFC8-C934C527A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11">
            <a:extLst>
              <a:ext uri="{FF2B5EF4-FFF2-40B4-BE49-F238E27FC236}">
                <a16:creationId xmlns:a16="http://schemas.microsoft.com/office/drawing/2014/main" id="{090538E0-A884-4E60-A6AB-77D830E2FC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3478" y="0"/>
            <a:ext cx="465738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113B44F-1A79-84BA-1EC4-C0FADD306B1C}"/>
              </a:ext>
            </a:extLst>
          </p:cNvPr>
          <p:cNvSpPr>
            <a:spLocks noGrp="1"/>
          </p:cNvSpPr>
          <p:nvPr>
            <p:ph type="title"/>
          </p:nvPr>
        </p:nvSpPr>
        <p:spPr>
          <a:xfrm>
            <a:off x="1901162" y="731520"/>
            <a:ext cx="3722933" cy="3076044"/>
          </a:xfrm>
          <a:ln w="25400" cap="sq">
            <a:solidFill>
              <a:srgbClr val="FFFFFF"/>
            </a:solidFill>
            <a:miter lim="800000"/>
          </a:ln>
        </p:spPr>
        <p:txBody>
          <a:bodyPr vert="horz" wrap="square" lIns="91440" tIns="45720" rIns="91440" bIns="45720" rtlCol="0" anchor="ctr">
            <a:normAutofit/>
          </a:bodyPr>
          <a:lstStyle/>
          <a:p>
            <a:pPr algn="ctr"/>
            <a:br>
              <a:rPr lang="en-US" sz="1500" b="1" kern="1200">
                <a:solidFill>
                  <a:srgbClr val="FFFFFF"/>
                </a:solidFill>
                <a:latin typeface="+mj-lt"/>
                <a:ea typeface="+mj-ea"/>
                <a:cs typeface="+mj-cs"/>
              </a:rPr>
            </a:br>
            <a:r>
              <a:rPr lang="en-US" b="1" kern="1200">
                <a:solidFill>
                  <a:srgbClr val="FFFFFF"/>
                </a:solidFill>
                <a:latin typeface="+mj-lt"/>
                <a:ea typeface="+mj-ea"/>
                <a:cs typeface="+mj-cs"/>
              </a:rPr>
              <a:t>Leading Teams Programme</a:t>
            </a:r>
            <a:br>
              <a:rPr lang="en-US" b="1" kern="1200">
                <a:solidFill>
                  <a:srgbClr val="FFFFFF"/>
                </a:solidFill>
                <a:latin typeface="+mj-lt"/>
                <a:ea typeface="+mj-ea"/>
                <a:cs typeface="+mj-cs"/>
              </a:rPr>
            </a:br>
            <a:endParaRPr lang="en-US" kern="1200">
              <a:solidFill>
                <a:srgbClr val="FFFFFF"/>
              </a:solidFill>
              <a:latin typeface="+mj-lt"/>
              <a:ea typeface="+mj-ea"/>
              <a:cs typeface="+mj-cs"/>
            </a:endParaRPr>
          </a:p>
        </p:txBody>
      </p:sp>
      <p:sp>
        <p:nvSpPr>
          <p:cNvPr id="46" name="Rectangle 13">
            <a:extLst>
              <a:ext uri="{FF2B5EF4-FFF2-40B4-BE49-F238E27FC236}">
                <a16:creationId xmlns:a16="http://schemas.microsoft.com/office/drawing/2014/main" id="{DB0D7DD0-1C67-4D4C-9E06-678233DB84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53478" cy="6858000"/>
          </a:xfrm>
          <a:prstGeom prst="rect">
            <a:avLst/>
          </a:prstGeom>
          <a:solidFill>
            <a:srgbClr val="40404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E643164-EB34-CCE1-EC59-DF86F946D894}"/>
              </a:ext>
            </a:extLst>
          </p:cNvPr>
          <p:cNvSpPr>
            <a:spLocks noGrp="1"/>
          </p:cNvSpPr>
          <p:nvPr>
            <p:ph idx="1"/>
          </p:nvPr>
        </p:nvSpPr>
        <p:spPr>
          <a:xfrm>
            <a:off x="6574536" y="640080"/>
            <a:ext cx="5053066" cy="2546604"/>
          </a:xfrm>
        </p:spPr>
        <p:txBody>
          <a:bodyPr vert="horz" lIns="91440" tIns="45720" rIns="91440" bIns="45720" rtlCol="0">
            <a:normAutofit/>
          </a:bodyPr>
          <a:lstStyle/>
          <a:p>
            <a:pPr marL="0"/>
            <a:endParaRPr lang="en-US" sz="2000" b="1"/>
          </a:p>
          <a:p>
            <a:endParaRPr lang="en-US" sz="2000" b="1"/>
          </a:p>
          <a:p>
            <a:endParaRPr lang="en-US" sz="2000"/>
          </a:p>
        </p:txBody>
      </p:sp>
      <p:graphicFrame>
        <p:nvGraphicFramePr>
          <p:cNvPr id="23" name="TextBox 4">
            <a:extLst>
              <a:ext uri="{FF2B5EF4-FFF2-40B4-BE49-F238E27FC236}">
                <a16:creationId xmlns:a16="http://schemas.microsoft.com/office/drawing/2014/main" id="{67E193D7-6A21-B6EA-1099-1D8ACD42D8A9}"/>
              </a:ext>
            </a:extLst>
          </p:cNvPr>
          <p:cNvGraphicFramePr/>
          <p:nvPr/>
        </p:nvGraphicFramePr>
        <p:xfrm>
          <a:off x="6289040" y="975361"/>
          <a:ext cx="5338562" cy="5242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290337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3301E07F-4F79-4B58-8698-EF24DC1EC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Arc 38">
            <a:extLst>
              <a:ext uri="{FF2B5EF4-FFF2-40B4-BE49-F238E27FC236}">
                <a16:creationId xmlns:a16="http://schemas.microsoft.com/office/drawing/2014/main" id="{E58B2195-5055-402F-A3E7-53FF0E498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91583" y="775849"/>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9EE6F773-742A-491A-9A00-A2A150DF50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9419" y="366810"/>
            <a:ext cx="6124381" cy="61243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26473EE-E53B-FEBF-6F0D-3DB15D01A285}"/>
              </a:ext>
            </a:extLst>
          </p:cNvPr>
          <p:cNvSpPr>
            <a:spLocks noGrp="1"/>
          </p:cNvSpPr>
          <p:nvPr>
            <p:ph type="title"/>
          </p:nvPr>
        </p:nvSpPr>
        <p:spPr>
          <a:xfrm>
            <a:off x="838200" y="647593"/>
            <a:ext cx="4467792" cy="3060541"/>
          </a:xfrm>
        </p:spPr>
        <p:txBody>
          <a:bodyPr vert="horz" lIns="91440" tIns="45720" rIns="91440" bIns="45720" rtlCol="0" anchor="b">
            <a:normAutofit/>
          </a:bodyPr>
          <a:lstStyle/>
          <a:p>
            <a:pPr algn="ctr"/>
            <a:r>
              <a:rPr lang="en-US" sz="5600" b="0" i="0" kern="1200">
                <a:solidFill>
                  <a:srgbClr val="FFFFFF"/>
                </a:solidFill>
                <a:effectLst/>
                <a:latin typeface="+mj-lt"/>
                <a:ea typeface="+mj-ea"/>
                <a:cs typeface="+mj-cs"/>
              </a:rPr>
              <a:t>Moving out of your comfort zone…</a:t>
            </a:r>
            <a:endParaRPr lang="en-US" sz="5600" kern="1200">
              <a:solidFill>
                <a:srgbClr val="FFFFFF"/>
              </a:solidFill>
              <a:latin typeface="+mj-lt"/>
              <a:ea typeface="+mj-ea"/>
              <a:cs typeface="+mj-cs"/>
            </a:endParaRPr>
          </a:p>
        </p:txBody>
      </p:sp>
      <p:pic>
        <p:nvPicPr>
          <p:cNvPr id="5" name="Picture 4" descr="Diagram&#10;&#10;Description automatically generated">
            <a:extLst>
              <a:ext uri="{FF2B5EF4-FFF2-40B4-BE49-F238E27FC236}">
                <a16:creationId xmlns:a16="http://schemas.microsoft.com/office/drawing/2014/main" id="{73DE3E4D-8C0F-BEEE-2442-58B05F8DB2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1798" y="1393329"/>
            <a:ext cx="4252055" cy="4071342"/>
          </a:xfrm>
          <a:custGeom>
            <a:avLst/>
            <a:gdLst/>
            <a:ahLst/>
            <a:cxnLst/>
            <a:rect l="l" t="t" r="r" b="b"/>
            <a:pathLst>
              <a:path w="4273177" h="4470400">
                <a:moveTo>
                  <a:pt x="75080" y="0"/>
                </a:moveTo>
                <a:lnTo>
                  <a:pt x="4198097" y="0"/>
                </a:lnTo>
                <a:cubicBezTo>
                  <a:pt x="4239563" y="0"/>
                  <a:pt x="4273177" y="33614"/>
                  <a:pt x="4273177" y="75080"/>
                </a:cubicBezTo>
                <a:lnTo>
                  <a:pt x="4273177" y="4395320"/>
                </a:lnTo>
                <a:cubicBezTo>
                  <a:pt x="4273177" y="4436786"/>
                  <a:pt x="4239563" y="4470400"/>
                  <a:pt x="4198097" y="4470400"/>
                </a:cubicBezTo>
                <a:lnTo>
                  <a:pt x="75080" y="4470400"/>
                </a:lnTo>
                <a:cubicBezTo>
                  <a:pt x="33614" y="4470400"/>
                  <a:pt x="0" y="4436786"/>
                  <a:pt x="0" y="4395320"/>
                </a:cubicBezTo>
                <a:lnTo>
                  <a:pt x="0" y="75080"/>
                </a:lnTo>
                <a:cubicBezTo>
                  <a:pt x="0" y="33614"/>
                  <a:pt x="33614" y="0"/>
                  <a:pt x="75080" y="0"/>
                </a:cubicBezTo>
                <a:close/>
              </a:path>
            </a:pathLst>
          </a:custGeom>
        </p:spPr>
      </p:pic>
      <p:sp>
        <p:nvSpPr>
          <p:cNvPr id="4" name="TextBox 3">
            <a:extLst>
              <a:ext uri="{FF2B5EF4-FFF2-40B4-BE49-F238E27FC236}">
                <a16:creationId xmlns:a16="http://schemas.microsoft.com/office/drawing/2014/main" id="{EA18C393-A2A5-A06C-72C1-CE246C69FFDA}"/>
              </a:ext>
            </a:extLst>
          </p:cNvPr>
          <p:cNvSpPr txBox="1"/>
          <p:nvPr/>
        </p:nvSpPr>
        <p:spPr>
          <a:xfrm>
            <a:off x="793661" y="2599509"/>
            <a:ext cx="4530898" cy="363945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000" b="0" i="0" u="sng"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02845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85A54-833C-8191-C595-5CDC8922AD1A}"/>
              </a:ext>
            </a:extLst>
          </p:cNvPr>
          <p:cNvSpPr>
            <a:spLocks noGrp="1"/>
          </p:cNvSpPr>
          <p:nvPr>
            <p:ph type="title"/>
          </p:nvPr>
        </p:nvSpPr>
        <p:spPr/>
        <p:txBody>
          <a:bodyPr/>
          <a:lstStyle/>
          <a:p>
            <a:r>
              <a:rPr lang="en-GB" dirty="0"/>
              <a:t>Background to the team</a:t>
            </a:r>
          </a:p>
        </p:txBody>
      </p:sp>
      <p:graphicFrame>
        <p:nvGraphicFramePr>
          <p:cNvPr id="6" name="Content Placeholder 2">
            <a:extLst>
              <a:ext uri="{FF2B5EF4-FFF2-40B4-BE49-F238E27FC236}">
                <a16:creationId xmlns:a16="http://schemas.microsoft.com/office/drawing/2014/main" id="{6E586CE9-91AB-D484-0780-84569F5D86FB}"/>
              </a:ext>
            </a:extLst>
          </p:cNvPr>
          <p:cNvGraphicFramePr>
            <a:graphicFrameLocks noGrp="1"/>
          </p:cNvGraphicFramePr>
          <p:nvPr>
            <p:ph sz="half" idx="1"/>
          </p:nvPr>
        </p:nvGraphicFramePr>
        <p:xfrm>
          <a:off x="1371600" y="2112264"/>
          <a:ext cx="4846320" cy="3959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122" name="Picture 2" descr="Malcolm S. Forbes Quote: “Failure is success if we learn from it.”">
            <a:extLst>
              <a:ext uri="{FF2B5EF4-FFF2-40B4-BE49-F238E27FC236}">
                <a16:creationId xmlns:a16="http://schemas.microsoft.com/office/drawing/2014/main" id="{055CB2D3-48AD-C408-32C1-34E22C3E27CE}"/>
              </a:ext>
            </a:extLst>
          </p:cNvPr>
          <p:cNvPicPr>
            <a:picLocks noGrp="1" noChangeAspect="1" noChangeArrowheads="1"/>
          </p:cNvPicPr>
          <p:nvPr>
            <p:ph sz="half" idx="2"/>
          </p:nvPr>
        </p:nvPicPr>
        <p:blipFill>
          <a:blip r:embed="rId8" cstate="print">
            <a:extLst>
              <a:ext uri="{28A0092B-C50C-407E-A947-70E740481C1C}">
                <a14:useLocalDpi xmlns:a14="http://schemas.microsoft.com/office/drawing/2010/main" val="0"/>
              </a:ext>
            </a:extLst>
          </a:blip>
          <a:srcRect/>
          <a:stretch>
            <a:fillRect/>
          </a:stretch>
        </p:blipFill>
        <p:spPr bwMode="auto">
          <a:xfrm>
            <a:off x="6765925" y="2729459"/>
            <a:ext cx="4846638" cy="2726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62798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F2F71-281D-3F1A-7215-333CCDC10BCC}"/>
              </a:ext>
            </a:extLst>
          </p:cNvPr>
          <p:cNvSpPr>
            <a:spLocks noGrp="1"/>
          </p:cNvSpPr>
          <p:nvPr>
            <p:ph type="title"/>
          </p:nvPr>
        </p:nvSpPr>
        <p:spPr/>
        <p:txBody>
          <a:bodyPr/>
          <a:lstStyle/>
          <a:p>
            <a:r>
              <a:rPr lang="en-GB">
                <a:solidFill>
                  <a:srgbClr val="0070C0"/>
                </a:solidFill>
              </a:rPr>
              <a:t>The four principles of our people strategy</a:t>
            </a:r>
            <a:endParaRPr lang="en-GB"/>
          </a:p>
        </p:txBody>
      </p:sp>
      <p:pic>
        <p:nvPicPr>
          <p:cNvPr id="4" name="Content Placeholder 4" descr="Diagram&#10;&#10;Description automatically generated">
            <a:extLst>
              <a:ext uri="{FF2B5EF4-FFF2-40B4-BE49-F238E27FC236}">
                <a16:creationId xmlns:a16="http://schemas.microsoft.com/office/drawing/2014/main" id="{96872B60-33C0-7C48-FCD8-B8F6F550DE5C}"/>
              </a:ext>
            </a:extLst>
          </p:cNvPr>
          <p:cNvPicPr>
            <a:picLocks noGrp="1" noChangeAspect="1"/>
          </p:cNvPicPr>
          <p:nvPr>
            <p:ph idx="1"/>
          </p:nvPr>
        </p:nvPicPr>
        <p:blipFill>
          <a:blip r:embed="rId2"/>
          <a:stretch>
            <a:fillRect/>
          </a:stretch>
        </p:blipFill>
        <p:spPr>
          <a:xfrm>
            <a:off x="838200" y="1854866"/>
            <a:ext cx="10515600" cy="4292856"/>
          </a:xfrm>
          <a:prstGeom prst="rect">
            <a:avLst/>
          </a:prstGeom>
          <a:noFill/>
        </p:spPr>
      </p:pic>
    </p:spTree>
    <p:extLst>
      <p:ext uri="{BB962C8B-B14F-4D97-AF65-F5344CB8AC3E}">
        <p14:creationId xmlns:p14="http://schemas.microsoft.com/office/powerpoint/2010/main" val="20250596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382E1D1-6DFE-4E21-1439-6701F5887FAE}"/>
              </a:ext>
            </a:extLst>
          </p:cNvPr>
          <p:cNvSpPr>
            <a:spLocks noGrp="1"/>
          </p:cNvSpPr>
          <p:nvPr>
            <p:ph type="title"/>
          </p:nvPr>
        </p:nvSpPr>
        <p:spPr>
          <a:xfrm>
            <a:off x="838200" y="643467"/>
            <a:ext cx="2951205" cy="5571066"/>
          </a:xfrm>
        </p:spPr>
        <p:txBody>
          <a:bodyPr>
            <a:normAutofit/>
          </a:bodyPr>
          <a:lstStyle/>
          <a:p>
            <a:pPr marL="0" indent="0">
              <a:buNone/>
            </a:pPr>
            <a:r>
              <a:rPr lang="en-GB">
                <a:solidFill>
                  <a:srgbClr val="FFFFFF"/>
                </a:solidFill>
              </a:rPr>
              <a:t>Day Case Endoscopy Patients</a:t>
            </a:r>
            <a:br>
              <a:rPr lang="en-GB" b="1"/>
            </a:br>
            <a:br>
              <a:rPr lang="en-GB" b="1"/>
            </a:br>
            <a:br>
              <a:rPr lang="en-GB"/>
            </a:br>
            <a:endParaRPr lang="en-GB" b="1">
              <a:solidFill>
                <a:srgbClr val="FFFFFF"/>
              </a:solidFill>
            </a:endParaRPr>
          </a:p>
        </p:txBody>
      </p:sp>
      <p:graphicFrame>
        <p:nvGraphicFramePr>
          <p:cNvPr id="5" name="Content Placeholder 2">
            <a:extLst>
              <a:ext uri="{FF2B5EF4-FFF2-40B4-BE49-F238E27FC236}">
                <a16:creationId xmlns:a16="http://schemas.microsoft.com/office/drawing/2014/main" id="{581BD820-9ED0-7728-8F73-C72D051E0698}"/>
              </a:ext>
            </a:extLst>
          </p:cNvPr>
          <p:cNvGraphicFramePr>
            <a:graphicFrameLocks noGrp="1"/>
          </p:cNvGraphicFramePr>
          <p:nvPr>
            <p:ph idx="1"/>
          </p:nvPr>
        </p:nvGraphicFramePr>
        <p:xfrm>
          <a:off x="5207640" y="643466"/>
          <a:ext cx="6291714" cy="55307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822775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7">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361DA26-33F8-15EA-80B6-C92869275328}"/>
              </a:ext>
            </a:extLst>
          </p:cNvPr>
          <p:cNvSpPr>
            <a:spLocks noGrp="1"/>
          </p:cNvSpPr>
          <p:nvPr>
            <p:ph type="title"/>
          </p:nvPr>
        </p:nvSpPr>
        <p:spPr>
          <a:xfrm>
            <a:off x="838200" y="459863"/>
            <a:ext cx="10515600" cy="1004594"/>
          </a:xfrm>
        </p:spPr>
        <p:txBody>
          <a:bodyPr>
            <a:normAutofit/>
          </a:bodyPr>
          <a:lstStyle/>
          <a:p>
            <a:pPr algn="ctr"/>
            <a:r>
              <a:rPr lang="en-GB">
                <a:solidFill>
                  <a:srgbClr val="FFFFFF"/>
                </a:solidFill>
                <a:latin typeface="+mn-lt"/>
              </a:rPr>
              <a:t>Reasons Patient may need to stay in hospital</a:t>
            </a:r>
          </a:p>
        </p:txBody>
      </p:sp>
      <p:sp>
        <p:nvSpPr>
          <p:cNvPr id="25" name="Rectangle: Rounded Corners 19">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D110F1C8-EA31-6A00-5C89-4FB2AAE47AA9}"/>
              </a:ext>
            </a:extLst>
          </p:cNvPr>
          <p:cNvGraphicFramePr>
            <a:graphicFrameLocks noGrp="1"/>
          </p:cNvGraphicFramePr>
          <p:nvPr>
            <p:ph idx="1"/>
          </p:nvPr>
        </p:nvGraphicFramePr>
        <p:xfrm>
          <a:off x="838200" y="180091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576229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AE38152-EA04-21B7-851F-051EAE299347}"/>
              </a:ext>
            </a:extLst>
          </p:cNvPr>
          <p:cNvSpPr>
            <a:spLocks noGrp="1"/>
          </p:cNvSpPr>
          <p:nvPr>
            <p:ph type="title"/>
          </p:nvPr>
        </p:nvSpPr>
        <p:spPr>
          <a:xfrm>
            <a:off x="686834" y="1153572"/>
            <a:ext cx="3200400" cy="4461163"/>
          </a:xfrm>
        </p:spPr>
        <p:txBody>
          <a:bodyPr>
            <a:normAutofit/>
          </a:bodyPr>
          <a:lstStyle/>
          <a:p>
            <a:r>
              <a:rPr lang="en-GB">
                <a:solidFill>
                  <a:srgbClr val="FFFFFF"/>
                </a:solidFill>
                <a:latin typeface="+mn-lt"/>
              </a:rPr>
              <a:t>Reasons Patient may need to stay in hospital</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043A5E5-993B-CD72-B990-075B60D6DC08}"/>
              </a:ext>
            </a:extLst>
          </p:cNvPr>
          <p:cNvSpPr>
            <a:spLocks noGrp="1"/>
          </p:cNvSpPr>
          <p:nvPr>
            <p:ph idx="1"/>
          </p:nvPr>
        </p:nvSpPr>
        <p:spPr>
          <a:xfrm>
            <a:off x="4447308" y="591344"/>
            <a:ext cx="6906491" cy="5585619"/>
          </a:xfrm>
        </p:spPr>
        <p:txBody>
          <a:bodyPr anchor="ctr">
            <a:normAutofit/>
          </a:bodyPr>
          <a:lstStyle/>
          <a:p>
            <a:pPr>
              <a:spcAft>
                <a:spcPts val="800"/>
              </a:spcAft>
            </a:pPr>
            <a:r>
              <a:rPr lang="en-GB">
                <a:effectLst/>
                <a:latin typeface="Calibri" panose="020F0502020204030204" pitchFamily="34" charset="0"/>
                <a:ea typeface="Calibri" panose="020F0502020204030204" pitchFamily="34" charset="0"/>
                <a:cs typeface="Times New Roman" panose="02020603050405020304" pitchFamily="18" charset="0"/>
              </a:rPr>
              <a:t>Colonoscopy/ Flex sigmoidoscopy- Again, live alone and had sedation and need observing overnight.</a:t>
            </a:r>
          </a:p>
          <a:p>
            <a:pPr>
              <a:spcAft>
                <a:spcPts val="800"/>
              </a:spcAft>
            </a:pPr>
            <a:r>
              <a:rPr lang="en-GB">
                <a:effectLst/>
                <a:latin typeface="Calibri" panose="020F0502020204030204" pitchFamily="34" charset="0"/>
                <a:ea typeface="Calibri" panose="020F0502020204030204" pitchFamily="34" charset="0"/>
                <a:cs typeface="Times New Roman" panose="02020603050405020304" pitchFamily="18" charset="0"/>
              </a:rPr>
              <a:t>Inflammation of the bowel-medications needed/bloods taken/further investigations.</a:t>
            </a:r>
          </a:p>
          <a:p>
            <a:pPr>
              <a:spcAft>
                <a:spcPts val="800"/>
              </a:spcAft>
            </a:pPr>
            <a:r>
              <a:rPr lang="en-GB">
                <a:effectLst/>
                <a:latin typeface="Calibri" panose="020F0502020204030204" pitchFamily="34" charset="0"/>
                <a:ea typeface="Calibri" panose="020F0502020204030204" pitchFamily="34" charset="0"/>
                <a:cs typeface="Times New Roman" panose="02020603050405020304" pitchFamily="18" charset="0"/>
              </a:rPr>
              <a:t>Ulcers in the bowel-medications/bloods/further investigations</a:t>
            </a:r>
            <a:endParaRPr lang="en-GB"/>
          </a:p>
        </p:txBody>
      </p:sp>
    </p:spTree>
    <p:extLst>
      <p:ext uri="{BB962C8B-B14F-4D97-AF65-F5344CB8AC3E}">
        <p14:creationId xmlns:p14="http://schemas.microsoft.com/office/powerpoint/2010/main" val="6534405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5B8B2ED-6305-6292-F874-044DAF7197C0}"/>
              </a:ext>
            </a:extLst>
          </p:cNvPr>
          <p:cNvSpPr>
            <a:spLocks noGrp="1"/>
          </p:cNvSpPr>
          <p:nvPr>
            <p:ph type="title"/>
          </p:nvPr>
        </p:nvSpPr>
        <p:spPr>
          <a:xfrm>
            <a:off x="686834" y="1153572"/>
            <a:ext cx="3200400" cy="4461163"/>
          </a:xfrm>
        </p:spPr>
        <p:txBody>
          <a:bodyPr>
            <a:normAutofit/>
          </a:bodyPr>
          <a:lstStyle/>
          <a:p>
            <a:r>
              <a:rPr lang="en-GB">
                <a:solidFill>
                  <a:srgbClr val="FFFFFF"/>
                </a:solidFill>
                <a:latin typeface="+mn-lt"/>
              </a:rPr>
              <a:t>Reasons Patient may need to stay in hospital</a:t>
            </a:r>
            <a:endParaRPr lang="en-GB">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5105710-5C9A-7348-0B53-906B0F446C46}"/>
              </a:ext>
            </a:extLst>
          </p:cNvPr>
          <p:cNvSpPr>
            <a:spLocks noGrp="1"/>
          </p:cNvSpPr>
          <p:nvPr>
            <p:ph idx="1"/>
          </p:nvPr>
        </p:nvSpPr>
        <p:spPr>
          <a:xfrm>
            <a:off x="4447308" y="591344"/>
            <a:ext cx="6906491" cy="5585619"/>
          </a:xfrm>
        </p:spPr>
        <p:txBody>
          <a:bodyPr anchor="ctr">
            <a:normAutofit/>
          </a:bodyPr>
          <a:lstStyle/>
          <a:p>
            <a:pPr>
              <a:spcAft>
                <a:spcPts val="800"/>
              </a:spcAft>
            </a:pPr>
            <a:r>
              <a:rPr lang="en-GB">
                <a:effectLst/>
                <a:latin typeface="Calibri" panose="020F0502020204030204" pitchFamily="34" charset="0"/>
                <a:ea typeface="Calibri" panose="020F0502020204030204" pitchFamily="34" charset="0"/>
                <a:cs typeface="Times New Roman" panose="02020603050405020304" pitchFamily="18" charset="0"/>
              </a:rPr>
              <a:t>ERCP-again lives alone, for overnight observations.</a:t>
            </a:r>
          </a:p>
          <a:p>
            <a:pPr>
              <a:spcAft>
                <a:spcPts val="800"/>
              </a:spcAft>
            </a:pPr>
            <a:r>
              <a:rPr lang="en-GB">
                <a:effectLst/>
                <a:latin typeface="Calibri" panose="020F0502020204030204" pitchFamily="34" charset="0"/>
                <a:ea typeface="Calibri" panose="020F0502020204030204" pitchFamily="34" charset="0"/>
                <a:cs typeface="Times New Roman" panose="02020603050405020304" pitchFamily="18" charset="0"/>
              </a:rPr>
              <a:t>Pain-requires pain relief and observing.</a:t>
            </a:r>
          </a:p>
          <a:p>
            <a:pPr>
              <a:spcAft>
                <a:spcPts val="800"/>
              </a:spcAft>
            </a:pPr>
            <a:r>
              <a:rPr lang="en-GB">
                <a:effectLst/>
                <a:latin typeface="Calibri" panose="020F0502020204030204" pitchFamily="34" charset="0"/>
                <a:ea typeface="Calibri" panose="020F0502020204030204" pitchFamily="34" charset="0"/>
                <a:cs typeface="Times New Roman" panose="02020603050405020304" pitchFamily="18" charset="0"/>
              </a:rPr>
              <a:t>Perforation-close observations/Intravenous antibiotics/pain relief/bloods</a:t>
            </a:r>
          </a:p>
          <a:p>
            <a:r>
              <a:rPr lang="en-GB"/>
              <a:t>MRI/CT/USS</a:t>
            </a:r>
          </a:p>
          <a:p>
            <a:r>
              <a:rPr lang="en-GB"/>
              <a:t>Repeat-as unsuccessful </a:t>
            </a:r>
          </a:p>
        </p:txBody>
      </p:sp>
    </p:spTree>
    <p:extLst>
      <p:ext uri="{BB962C8B-B14F-4D97-AF65-F5344CB8AC3E}">
        <p14:creationId xmlns:p14="http://schemas.microsoft.com/office/powerpoint/2010/main" val="30836971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E8C95BC-ABF5-8FF6-6617-9BBBD5F19434}"/>
              </a:ext>
            </a:extLst>
          </p:cNvPr>
          <p:cNvSpPr>
            <a:spLocks noGrp="1"/>
          </p:cNvSpPr>
          <p:nvPr>
            <p:ph type="title"/>
          </p:nvPr>
        </p:nvSpPr>
        <p:spPr>
          <a:xfrm>
            <a:off x="686834" y="1153572"/>
            <a:ext cx="3200400" cy="4461163"/>
          </a:xfrm>
        </p:spPr>
        <p:txBody>
          <a:bodyPr>
            <a:normAutofit/>
          </a:bodyPr>
          <a:lstStyle/>
          <a:p>
            <a:r>
              <a:rPr lang="en-GB">
                <a:solidFill>
                  <a:srgbClr val="FFFFFF"/>
                </a:solidFill>
              </a:rPr>
              <a:t>Difficulties experienced when transferring patients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605C37D-33E0-4AE4-339B-2E9112A58432}"/>
              </a:ext>
            </a:extLst>
          </p:cNvPr>
          <p:cNvSpPr>
            <a:spLocks noGrp="1"/>
          </p:cNvSpPr>
          <p:nvPr>
            <p:ph idx="1"/>
          </p:nvPr>
        </p:nvSpPr>
        <p:spPr>
          <a:xfrm>
            <a:off x="4447308" y="591344"/>
            <a:ext cx="6906491" cy="5585619"/>
          </a:xfrm>
        </p:spPr>
        <p:txBody>
          <a:bodyPr anchor="ctr">
            <a:normAutofit/>
          </a:bodyPr>
          <a:lstStyle/>
          <a:p>
            <a:r>
              <a:rPr lang="en-GB"/>
              <a:t>Ward staff having to bleep Dr on-call</a:t>
            </a:r>
          </a:p>
          <a:p>
            <a:r>
              <a:rPr lang="en-GB"/>
              <a:t>Medications not prescribed-whether new or regular</a:t>
            </a:r>
          </a:p>
          <a:p>
            <a:r>
              <a:rPr lang="en-GB"/>
              <a:t>USS/CT/MRI request delays</a:t>
            </a:r>
          </a:p>
          <a:p>
            <a:r>
              <a:rPr lang="en-GB"/>
              <a:t>Patient at times being clerked in late at night</a:t>
            </a:r>
          </a:p>
          <a:p>
            <a:r>
              <a:rPr lang="en-GB"/>
              <a:t>Usually, F1 on call having to clerk in</a:t>
            </a:r>
          </a:p>
        </p:txBody>
      </p:sp>
    </p:spTree>
    <p:extLst>
      <p:ext uri="{BB962C8B-B14F-4D97-AF65-F5344CB8AC3E}">
        <p14:creationId xmlns:p14="http://schemas.microsoft.com/office/powerpoint/2010/main" val="29549431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24F19C4-F762-0DB4-BAB9-C756649C4EB8}"/>
              </a:ext>
            </a:extLst>
          </p:cNvPr>
          <p:cNvSpPr>
            <a:spLocks noGrp="1"/>
          </p:cNvSpPr>
          <p:nvPr>
            <p:ph type="title"/>
          </p:nvPr>
        </p:nvSpPr>
        <p:spPr>
          <a:xfrm>
            <a:off x="838200" y="643467"/>
            <a:ext cx="2951205" cy="5571066"/>
          </a:xfrm>
        </p:spPr>
        <p:txBody>
          <a:bodyPr>
            <a:normAutofit/>
          </a:bodyPr>
          <a:lstStyle/>
          <a:p>
            <a:r>
              <a:rPr lang="en-GB">
                <a:solidFill>
                  <a:srgbClr val="FFFFFF"/>
                </a:solidFill>
              </a:rPr>
              <a:t>3 month Data collected</a:t>
            </a:r>
          </a:p>
        </p:txBody>
      </p:sp>
      <p:graphicFrame>
        <p:nvGraphicFramePr>
          <p:cNvPr id="14" name="Content Placeholder 2">
            <a:extLst>
              <a:ext uri="{FF2B5EF4-FFF2-40B4-BE49-F238E27FC236}">
                <a16:creationId xmlns:a16="http://schemas.microsoft.com/office/drawing/2014/main" id="{19457F96-C679-832F-2BA2-1F4596CDE87F}"/>
              </a:ext>
            </a:extLst>
          </p:cNvPr>
          <p:cNvGraphicFramePr>
            <a:graphicFrameLocks noGrp="1"/>
          </p:cNvGraphicFramePr>
          <p:nvPr>
            <p:ph idx="1"/>
          </p:nvPr>
        </p:nvGraphicFramePr>
        <p:xfrm>
          <a:off x="5207640" y="643466"/>
          <a:ext cx="6291714" cy="55307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46623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7">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19">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A280FC0-4E6A-D2BE-9047-A2E908977789}"/>
              </a:ext>
            </a:extLst>
          </p:cNvPr>
          <p:cNvSpPr>
            <a:spLocks noGrp="1"/>
          </p:cNvSpPr>
          <p:nvPr>
            <p:ph type="title"/>
          </p:nvPr>
        </p:nvSpPr>
        <p:spPr>
          <a:xfrm>
            <a:off x="838200" y="643467"/>
            <a:ext cx="2951205" cy="5571066"/>
          </a:xfrm>
        </p:spPr>
        <p:txBody>
          <a:bodyPr>
            <a:normAutofit/>
          </a:bodyPr>
          <a:lstStyle/>
          <a:p>
            <a:r>
              <a:rPr lang="en-GB">
                <a:solidFill>
                  <a:srgbClr val="FFFFFF"/>
                </a:solidFill>
              </a:rPr>
              <a:t>14 wards across the Trust were required for after care</a:t>
            </a:r>
          </a:p>
        </p:txBody>
      </p:sp>
      <p:graphicFrame>
        <p:nvGraphicFramePr>
          <p:cNvPr id="24" name="Content Placeholder 2">
            <a:extLst>
              <a:ext uri="{FF2B5EF4-FFF2-40B4-BE49-F238E27FC236}">
                <a16:creationId xmlns:a16="http://schemas.microsoft.com/office/drawing/2014/main" id="{E1353224-9FE9-A0F4-7DA1-17AC30760193}"/>
              </a:ext>
            </a:extLst>
          </p:cNvPr>
          <p:cNvGraphicFramePr>
            <a:graphicFrameLocks noGrp="1"/>
          </p:cNvGraphicFramePr>
          <p:nvPr>
            <p:ph idx="1"/>
          </p:nvPr>
        </p:nvGraphicFramePr>
        <p:xfrm>
          <a:off x="5207640" y="643466"/>
          <a:ext cx="6291714" cy="55307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189802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7">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19">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CD2C2A3-E0D9-678A-BCC7-A1A1B11910D4}"/>
              </a:ext>
            </a:extLst>
          </p:cNvPr>
          <p:cNvSpPr>
            <a:spLocks noGrp="1"/>
          </p:cNvSpPr>
          <p:nvPr>
            <p:ph type="title"/>
          </p:nvPr>
        </p:nvSpPr>
        <p:spPr>
          <a:xfrm>
            <a:off x="838200" y="643467"/>
            <a:ext cx="2951205" cy="5571066"/>
          </a:xfrm>
        </p:spPr>
        <p:txBody>
          <a:bodyPr>
            <a:normAutofit/>
          </a:bodyPr>
          <a:lstStyle/>
          <a:p>
            <a:r>
              <a:rPr lang="en-GB">
                <a:solidFill>
                  <a:srgbClr val="FFFFFF"/>
                </a:solidFill>
              </a:rPr>
              <a:t>As you can see, that’s approx. </a:t>
            </a:r>
            <a:br>
              <a:rPr lang="en-GB">
                <a:solidFill>
                  <a:srgbClr val="FFFFFF"/>
                </a:solidFill>
              </a:rPr>
            </a:br>
            <a:endParaRPr lang="en-GB">
              <a:solidFill>
                <a:srgbClr val="FFFFFF"/>
              </a:solidFill>
            </a:endParaRPr>
          </a:p>
        </p:txBody>
      </p:sp>
      <p:graphicFrame>
        <p:nvGraphicFramePr>
          <p:cNvPr id="28" name="Content Placeholder 2">
            <a:extLst>
              <a:ext uri="{FF2B5EF4-FFF2-40B4-BE49-F238E27FC236}">
                <a16:creationId xmlns:a16="http://schemas.microsoft.com/office/drawing/2014/main" id="{2FA600E7-3904-EB8B-59F6-F0DF0732FC76}"/>
              </a:ext>
            </a:extLst>
          </p:cNvPr>
          <p:cNvGraphicFramePr>
            <a:graphicFrameLocks noGrp="1"/>
          </p:cNvGraphicFramePr>
          <p:nvPr>
            <p:ph idx="1"/>
          </p:nvPr>
        </p:nvGraphicFramePr>
        <p:xfrm>
          <a:off x="5207640" y="643466"/>
          <a:ext cx="6291714" cy="55307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600716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F062E4E-B5C8-0D5E-BA16-63C0B6424F1F}"/>
              </a:ext>
            </a:extLst>
          </p:cNvPr>
          <p:cNvSpPr>
            <a:spLocks noGrp="1"/>
          </p:cNvSpPr>
          <p:nvPr>
            <p:ph type="title"/>
          </p:nvPr>
        </p:nvSpPr>
        <p:spPr>
          <a:xfrm>
            <a:off x="686834" y="591344"/>
            <a:ext cx="3200400" cy="5585619"/>
          </a:xfrm>
        </p:spPr>
        <p:txBody>
          <a:bodyPr>
            <a:normAutofit/>
          </a:bodyPr>
          <a:lstStyle/>
          <a:p>
            <a:r>
              <a:rPr lang="en-GB">
                <a:solidFill>
                  <a:srgbClr val="FFFFFF"/>
                </a:solidFill>
              </a:rPr>
              <a:t>My Proposal of Change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360D98A-9E10-88B2-11D5-52624BF94ABD}"/>
              </a:ext>
            </a:extLst>
          </p:cNvPr>
          <p:cNvSpPr>
            <a:spLocks noGrp="1"/>
          </p:cNvSpPr>
          <p:nvPr>
            <p:ph idx="1"/>
          </p:nvPr>
        </p:nvSpPr>
        <p:spPr>
          <a:xfrm>
            <a:off x="4447308" y="591344"/>
            <a:ext cx="6906491" cy="5585619"/>
          </a:xfrm>
        </p:spPr>
        <p:txBody>
          <a:bodyPr anchor="ctr">
            <a:normAutofit/>
          </a:bodyPr>
          <a:lstStyle/>
          <a:p>
            <a:r>
              <a:rPr lang="en-GB"/>
              <a:t>All patients who do require to become an inpatient are clerked in by Gastro Drs-whether this be a consultant or a junior Gastro ward Dr</a:t>
            </a:r>
          </a:p>
          <a:p>
            <a:r>
              <a:rPr lang="en-GB"/>
              <a:t>Medications are prescribed and management plan put into place</a:t>
            </a:r>
          </a:p>
          <a:p>
            <a:r>
              <a:rPr lang="en-GB"/>
              <a:t>Endoscopy, not to discharge the patient from their unit, but to leave on </a:t>
            </a:r>
            <a:r>
              <a:rPr lang="en-GB" err="1"/>
              <a:t>Capman</a:t>
            </a:r>
            <a:r>
              <a:rPr lang="en-GB"/>
              <a:t> and ward they are transferring to will complete the transfer as we do if arrived through A&amp;E</a:t>
            </a:r>
          </a:p>
          <a:p>
            <a:pPr marL="0" indent="0">
              <a:buNone/>
            </a:pPr>
            <a:r>
              <a:rPr lang="en-GB"/>
              <a:t> </a:t>
            </a:r>
          </a:p>
        </p:txBody>
      </p:sp>
    </p:spTree>
    <p:extLst>
      <p:ext uri="{BB962C8B-B14F-4D97-AF65-F5344CB8AC3E}">
        <p14:creationId xmlns:p14="http://schemas.microsoft.com/office/powerpoint/2010/main" val="1757107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12" name="Rectangle 11">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useBgFill="1">
        <p:nvSpPr>
          <p:cNvPr id="14" name="Rectangle 13">
            <a:extLst>
              <a:ext uri="{FF2B5EF4-FFF2-40B4-BE49-F238E27FC236}">
                <a16:creationId xmlns:a16="http://schemas.microsoft.com/office/drawing/2014/main" id="{F6EAEA9B-2E1C-4FAD-8BCE-BCDAA88A02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16" name="Rectangle 15">
            <a:extLst>
              <a:ext uri="{FF2B5EF4-FFF2-40B4-BE49-F238E27FC236}">
                <a16:creationId xmlns:a16="http://schemas.microsoft.com/office/drawing/2014/main" id="{18DDDDE9-F719-466E-8023-442157AD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5839"/>
            <a:ext cx="12203210" cy="1594273"/>
          </a:xfrm>
          <a:prstGeom prst="rect">
            <a:avLst/>
          </a:prstGeom>
          <a:gradFill>
            <a:gsLst>
              <a:gs pos="0">
                <a:schemeClr val="accent5"/>
              </a:gs>
              <a:gs pos="100000">
                <a:schemeClr val="accent6"/>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a:ea typeface="+mn-ea"/>
              <a:cs typeface="+mn-cs"/>
            </a:endParaRPr>
          </a:p>
        </p:txBody>
      </p:sp>
      <p:sp>
        <p:nvSpPr>
          <p:cNvPr id="18" name="Rectangle 17">
            <a:extLst>
              <a:ext uri="{FF2B5EF4-FFF2-40B4-BE49-F238E27FC236}">
                <a16:creationId xmlns:a16="http://schemas.microsoft.com/office/drawing/2014/main" id="{939F77F6-77CF-46C0-AC00-152962613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09" y="-15839"/>
            <a:ext cx="8126510" cy="1594273"/>
          </a:xfrm>
          <a:prstGeom prst="rect">
            <a:avLst/>
          </a:prstGeom>
          <a:gradFill>
            <a:gsLst>
              <a:gs pos="0">
                <a:schemeClr val="accent5">
                  <a:alpha val="17000"/>
                </a:schemeClr>
              </a:gs>
              <a:gs pos="99000">
                <a:schemeClr val="accent2"/>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a:ea typeface="+mn-ea"/>
              <a:cs typeface="+mn-cs"/>
            </a:endParaRPr>
          </a:p>
        </p:txBody>
      </p:sp>
      <p:sp>
        <p:nvSpPr>
          <p:cNvPr id="20" name="Rectangle 19">
            <a:extLst>
              <a:ext uri="{FF2B5EF4-FFF2-40B4-BE49-F238E27FC236}">
                <a16:creationId xmlns:a16="http://schemas.microsoft.com/office/drawing/2014/main" id="{181D6D53-7DE2-4564-9C40-9B2614379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5440" y="-3031424"/>
            <a:ext cx="1594275" cy="7625444"/>
          </a:xfrm>
          <a:prstGeom prst="rect">
            <a:avLst/>
          </a:prstGeom>
          <a:gradFill>
            <a:gsLst>
              <a:gs pos="23000">
                <a:schemeClr val="accent4">
                  <a:alpha val="0"/>
                </a:schemeClr>
              </a:gs>
              <a:gs pos="99000">
                <a:schemeClr val="accent6">
                  <a:alpha val="59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a:ea typeface="+mn-ea"/>
              <a:cs typeface="+mn-cs"/>
            </a:endParaRPr>
          </a:p>
        </p:txBody>
      </p:sp>
      <p:sp>
        <p:nvSpPr>
          <p:cNvPr id="2" name="Title 1">
            <a:extLst>
              <a:ext uri="{FF2B5EF4-FFF2-40B4-BE49-F238E27FC236}">
                <a16:creationId xmlns:a16="http://schemas.microsoft.com/office/drawing/2014/main" id="{11521CE9-29EE-20AE-39E0-C785DA38919C}"/>
              </a:ext>
            </a:extLst>
          </p:cNvPr>
          <p:cNvSpPr>
            <a:spLocks noGrp="1"/>
          </p:cNvSpPr>
          <p:nvPr>
            <p:ph type="title"/>
          </p:nvPr>
        </p:nvSpPr>
        <p:spPr>
          <a:xfrm>
            <a:off x="1093694" y="322729"/>
            <a:ext cx="6717553" cy="992096"/>
          </a:xfrm>
        </p:spPr>
        <p:txBody>
          <a:bodyPr vert="horz" lIns="0" tIns="0" rIns="0" bIns="0" rtlCol="0" anchor="ctr">
            <a:normAutofit/>
          </a:bodyPr>
          <a:lstStyle/>
          <a:p>
            <a:pPr>
              <a:lnSpc>
                <a:spcPct val="90000"/>
              </a:lnSpc>
            </a:pPr>
            <a:r>
              <a:rPr lang="en-US" sz="2200" spc="750">
                <a:solidFill>
                  <a:schemeClr val="bg1"/>
                </a:solidFill>
              </a:rPr>
              <a:t>Trust vision, Values &amp; Strategies</a:t>
            </a:r>
            <a:br>
              <a:rPr lang="en-US" sz="2200" spc="750">
                <a:solidFill>
                  <a:schemeClr val="bg1"/>
                </a:solidFill>
              </a:rPr>
            </a:br>
            <a:endParaRPr lang="en-US" sz="2200" spc="750">
              <a:solidFill>
                <a:schemeClr val="bg1"/>
              </a:solidFill>
            </a:endParaRPr>
          </a:p>
        </p:txBody>
      </p:sp>
      <p:pic>
        <p:nvPicPr>
          <p:cNvPr id="5" name="Picture 4">
            <a:extLst>
              <a:ext uri="{FF2B5EF4-FFF2-40B4-BE49-F238E27FC236}">
                <a16:creationId xmlns:a16="http://schemas.microsoft.com/office/drawing/2014/main" id="{508D63C7-EB7A-5EBB-8770-F3331A978AC3}"/>
              </a:ext>
            </a:extLst>
          </p:cNvPr>
          <p:cNvPicPr>
            <a:picLocks noChangeAspect="1"/>
          </p:cNvPicPr>
          <p:nvPr/>
        </p:nvPicPr>
        <p:blipFill>
          <a:blip r:embed="rId3"/>
          <a:stretch>
            <a:fillRect/>
          </a:stretch>
        </p:blipFill>
        <p:spPr>
          <a:xfrm>
            <a:off x="1086305" y="3158761"/>
            <a:ext cx="4833925" cy="1510601"/>
          </a:xfrm>
          <a:prstGeom prst="rect">
            <a:avLst/>
          </a:prstGeom>
        </p:spPr>
      </p:pic>
      <p:pic>
        <p:nvPicPr>
          <p:cNvPr id="4" name="Content Placeholder 3">
            <a:extLst>
              <a:ext uri="{FF2B5EF4-FFF2-40B4-BE49-F238E27FC236}">
                <a16:creationId xmlns:a16="http://schemas.microsoft.com/office/drawing/2014/main" id="{B0A4CE11-89AF-0EFB-E777-C68EB9C54823}"/>
              </a:ext>
            </a:extLst>
          </p:cNvPr>
          <p:cNvPicPr>
            <a:picLocks noGrp="1" noChangeAspect="1"/>
          </p:cNvPicPr>
          <p:nvPr>
            <p:ph idx="1"/>
          </p:nvPr>
        </p:nvPicPr>
        <p:blipFill>
          <a:blip r:embed="rId4"/>
          <a:stretch>
            <a:fillRect/>
          </a:stretch>
        </p:blipFill>
        <p:spPr>
          <a:xfrm>
            <a:off x="6271771" y="2263411"/>
            <a:ext cx="4804118" cy="3639119"/>
          </a:xfrm>
          <a:prstGeom prst="rect">
            <a:avLst/>
          </a:prstGeom>
        </p:spPr>
      </p:pic>
    </p:spTree>
    <p:extLst>
      <p:ext uri="{BB962C8B-B14F-4D97-AF65-F5344CB8AC3E}">
        <p14:creationId xmlns:p14="http://schemas.microsoft.com/office/powerpoint/2010/main" val="18355053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36329A4-95DE-1569-C731-6EDF6411AC34}"/>
              </a:ext>
            </a:extLst>
          </p:cNvPr>
          <p:cNvSpPr>
            <a:spLocks noGrp="1"/>
          </p:cNvSpPr>
          <p:nvPr>
            <p:ph type="title"/>
          </p:nvPr>
        </p:nvSpPr>
        <p:spPr>
          <a:xfrm>
            <a:off x="838200" y="643467"/>
            <a:ext cx="2951205" cy="5571066"/>
          </a:xfrm>
        </p:spPr>
        <p:txBody>
          <a:bodyPr>
            <a:normAutofit/>
          </a:bodyPr>
          <a:lstStyle/>
          <a:p>
            <a:r>
              <a:rPr lang="en-GB">
                <a:solidFill>
                  <a:srgbClr val="FFFFFF"/>
                </a:solidFill>
              </a:rPr>
              <a:t>For the Patient this will improve</a:t>
            </a:r>
          </a:p>
        </p:txBody>
      </p:sp>
      <p:graphicFrame>
        <p:nvGraphicFramePr>
          <p:cNvPr id="14" name="Content Placeholder 2">
            <a:extLst>
              <a:ext uri="{FF2B5EF4-FFF2-40B4-BE49-F238E27FC236}">
                <a16:creationId xmlns:a16="http://schemas.microsoft.com/office/drawing/2014/main" id="{1B00EE72-116E-F106-3C51-EC12817B58E0}"/>
              </a:ext>
            </a:extLst>
          </p:cNvPr>
          <p:cNvGraphicFramePr>
            <a:graphicFrameLocks noGrp="1"/>
          </p:cNvGraphicFramePr>
          <p:nvPr>
            <p:ph idx="1"/>
          </p:nvPr>
        </p:nvGraphicFramePr>
        <p:xfrm>
          <a:off x="5207640" y="643466"/>
          <a:ext cx="6291714" cy="55307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943682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1AD1A2-7288-4B6C-514B-5F9CD32052F3}"/>
              </a:ext>
            </a:extLst>
          </p:cNvPr>
          <p:cNvSpPr>
            <a:spLocks noGrp="1"/>
          </p:cNvSpPr>
          <p:nvPr>
            <p:ph type="title"/>
          </p:nvPr>
        </p:nvSpPr>
        <p:spPr>
          <a:xfrm>
            <a:off x="162179" y="1153572"/>
            <a:ext cx="3899940" cy="5023294"/>
          </a:xfrm>
        </p:spPr>
        <p:txBody>
          <a:bodyPr>
            <a:normAutofit/>
          </a:bodyPr>
          <a:lstStyle/>
          <a:p>
            <a:r>
              <a:rPr lang="en-GB">
                <a:solidFill>
                  <a:srgbClr val="FFFFFF"/>
                </a:solidFill>
              </a:rPr>
              <a:t>How this will be achieved, work done so far and next steps</a:t>
            </a:r>
          </a:p>
        </p:txBody>
      </p:sp>
      <p:sp>
        <p:nvSpPr>
          <p:cNvPr id="21" name="Arc 2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6447612-A1FC-3E6A-E9EA-BFAB5DC03625}"/>
              </a:ext>
            </a:extLst>
          </p:cNvPr>
          <p:cNvSpPr>
            <a:spLocks noGrp="1"/>
          </p:cNvSpPr>
          <p:nvPr>
            <p:ph idx="1"/>
          </p:nvPr>
        </p:nvSpPr>
        <p:spPr>
          <a:xfrm>
            <a:off x="4447308" y="591344"/>
            <a:ext cx="7193802" cy="5947881"/>
          </a:xfrm>
        </p:spPr>
        <p:txBody>
          <a:bodyPr anchor="ctr">
            <a:normAutofit/>
          </a:bodyPr>
          <a:lstStyle/>
          <a:p>
            <a:r>
              <a:rPr lang="en-GB" sz="2400" dirty="0">
                <a:latin typeface="+mj-lt"/>
              </a:rPr>
              <a:t>Discussed with consultant-who listened and supported me having me direction on who to speak, and who can help achieve my vision.</a:t>
            </a:r>
            <a:endParaRPr lang="en-GB" sz="2400" dirty="0">
              <a:latin typeface="+mj-lt"/>
              <a:ea typeface="Calibri Light"/>
              <a:cs typeface="Calibri Light"/>
            </a:endParaRPr>
          </a:p>
          <a:p>
            <a:r>
              <a:rPr lang="en-GB" sz="2400" dirty="0">
                <a:latin typeface="+mj-lt"/>
              </a:rPr>
              <a:t>Communication between Myself, Consultant and IT-Teams meeting with Consultant and IT-discussion-day case to inpatient without a new episode occurring.</a:t>
            </a:r>
          </a:p>
          <a:p>
            <a:r>
              <a:rPr lang="en-GB" sz="2400" dirty="0">
                <a:latin typeface="+mj-lt"/>
              </a:rPr>
              <a:t>3-month Data collected, and 12 patients looked at regarding Clerking in and timings.</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effectLst/>
                <a:uLnTx/>
                <a:uFillTx/>
                <a:latin typeface="Calibri Light" panose="020F0302020204030204"/>
                <a:ea typeface="+mn-ea"/>
                <a:cs typeface="+mn-cs"/>
              </a:rPr>
              <a:t>Discussion with bed management regarding the transferring of patients to other wards.</a:t>
            </a:r>
            <a:endParaRPr lang="en-GB" sz="2400" dirty="0">
              <a:latin typeface="+mj-lt"/>
            </a:endParaRPr>
          </a:p>
          <a:p>
            <a:r>
              <a:rPr lang="en-GB" sz="2400" dirty="0">
                <a:latin typeface="+mj-lt"/>
              </a:rPr>
              <a:t>Standards Operating Form-in process of being completed and sent to consultant overlooking Endoscopy Unit- the to be discussed with Endoscopy Team-if agrees, form will be signed off.</a:t>
            </a:r>
            <a:endParaRPr lang="en-GB" sz="2400" dirty="0">
              <a:latin typeface="+mj-lt"/>
              <a:ea typeface="Calibri Light"/>
              <a:cs typeface="Calibri Light"/>
            </a:endParaRPr>
          </a:p>
          <a:p>
            <a:r>
              <a:rPr lang="en-GB" sz="2400" dirty="0">
                <a:latin typeface="Calibri" panose="020F0502020204030204"/>
                <a:ea typeface="Calibri" panose="020F0502020204030204"/>
                <a:cs typeface="Calibri" panose="020F0502020204030204"/>
              </a:rPr>
              <a:t>Plan to begin new process soon</a:t>
            </a:r>
            <a:endParaRPr lang="en-GB" sz="2400" dirty="0"/>
          </a:p>
        </p:txBody>
      </p:sp>
    </p:spTree>
    <p:extLst>
      <p:ext uri="{BB962C8B-B14F-4D97-AF65-F5344CB8AC3E}">
        <p14:creationId xmlns:p14="http://schemas.microsoft.com/office/powerpoint/2010/main" val="23632919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AAE94E3-A7DB-4868-B1E3-E49703488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71A81F3-2518-99B9-1C17-7F1BA9B4E644}"/>
              </a:ext>
            </a:extLst>
          </p:cNvPr>
          <p:cNvSpPr>
            <a:spLocks noGrp="1"/>
          </p:cNvSpPr>
          <p:nvPr>
            <p:ph type="title"/>
          </p:nvPr>
        </p:nvSpPr>
        <p:spPr>
          <a:xfrm>
            <a:off x="589560" y="856180"/>
            <a:ext cx="5279408" cy="1128068"/>
          </a:xfrm>
        </p:spPr>
        <p:txBody>
          <a:bodyPr anchor="ctr">
            <a:normAutofit/>
          </a:bodyPr>
          <a:lstStyle/>
          <a:p>
            <a:r>
              <a:rPr lang="en-GB" sz="3700">
                <a:ea typeface="Calibri Light"/>
                <a:cs typeface="Calibri Light"/>
              </a:rPr>
              <a:t>How does it fit with the LQF?</a:t>
            </a:r>
            <a:endParaRPr lang="en-GB" sz="3700"/>
          </a:p>
        </p:txBody>
      </p:sp>
      <p:grpSp>
        <p:nvGrpSpPr>
          <p:cNvPr id="22" name="Group 2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3" name="Rectangle 2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6" name="Rectangle 2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7">
            <a:extLst>
              <a:ext uri="{FF2B5EF4-FFF2-40B4-BE49-F238E27FC236}">
                <a16:creationId xmlns:a16="http://schemas.microsoft.com/office/drawing/2014/main" id="{474EBBED-9D45-DD27-AFDB-BAF87311928B}"/>
              </a:ext>
            </a:extLst>
          </p:cNvPr>
          <p:cNvSpPr>
            <a:spLocks noGrp="1"/>
          </p:cNvSpPr>
          <p:nvPr>
            <p:ph idx="1"/>
          </p:nvPr>
        </p:nvSpPr>
        <p:spPr>
          <a:xfrm>
            <a:off x="590719" y="2330505"/>
            <a:ext cx="5278066" cy="3979585"/>
          </a:xfrm>
        </p:spPr>
        <p:txBody>
          <a:bodyPr anchor="ctr">
            <a:normAutofit/>
          </a:bodyPr>
          <a:lstStyle/>
          <a:p>
            <a:r>
              <a:rPr lang="en-US" sz="2000" b="1">
                <a:ea typeface="Calibri"/>
                <a:cs typeface="Calibri"/>
              </a:rPr>
              <a:t>Outcome focused</a:t>
            </a:r>
            <a:r>
              <a:rPr lang="en-US" sz="2000">
                <a:ea typeface="Calibri"/>
                <a:cs typeface="Calibri"/>
              </a:rPr>
              <a:t> – looking at data and making changes</a:t>
            </a:r>
          </a:p>
          <a:p>
            <a:r>
              <a:rPr lang="en-US" sz="2000" b="1">
                <a:ea typeface="Calibri"/>
                <a:cs typeface="Calibri"/>
              </a:rPr>
              <a:t>Compassionate &amp; inclusive –</a:t>
            </a:r>
            <a:r>
              <a:rPr lang="en-US" sz="2000">
                <a:ea typeface="Calibri"/>
                <a:cs typeface="Calibri"/>
              </a:rPr>
              <a:t> putting patients first</a:t>
            </a:r>
          </a:p>
          <a:p>
            <a:r>
              <a:rPr lang="en-US" sz="2000" b="1">
                <a:ea typeface="Calibri"/>
                <a:cs typeface="Calibri"/>
              </a:rPr>
              <a:t>Transformational</a:t>
            </a:r>
            <a:r>
              <a:rPr lang="en-US" sz="2000">
                <a:ea typeface="Calibri"/>
                <a:cs typeface="Calibri"/>
              </a:rPr>
              <a:t> – improving services, can be small things as well as big.</a:t>
            </a:r>
          </a:p>
          <a:p>
            <a:r>
              <a:rPr lang="en-US" sz="2000" b="1">
                <a:ea typeface="Calibri"/>
                <a:cs typeface="Calibri"/>
              </a:rPr>
              <a:t>Self Aware</a:t>
            </a:r>
            <a:r>
              <a:rPr lang="en-US" sz="2000">
                <a:ea typeface="Calibri"/>
                <a:cs typeface="Calibri"/>
              </a:rPr>
              <a:t> - confidence has improved</a:t>
            </a:r>
          </a:p>
          <a:p>
            <a:r>
              <a:rPr lang="en-US" sz="2000" b="1">
                <a:ea typeface="Calibri"/>
                <a:cs typeface="Calibri"/>
              </a:rPr>
              <a:t>Enabling people</a:t>
            </a:r>
            <a:r>
              <a:rPr lang="en-US" sz="2000">
                <a:ea typeface="Calibri"/>
                <a:cs typeface="Calibri"/>
              </a:rPr>
              <a:t> - other departments have come together to support this project</a:t>
            </a:r>
          </a:p>
        </p:txBody>
      </p:sp>
      <p:sp>
        <p:nvSpPr>
          <p:cNvPr id="28" name="Rectangle 2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star with colorful people in the center&#10;&#10;Description automatically generated">
            <a:extLst>
              <a:ext uri="{FF2B5EF4-FFF2-40B4-BE49-F238E27FC236}">
                <a16:creationId xmlns:a16="http://schemas.microsoft.com/office/drawing/2014/main" id="{4BD53822-F8EC-FDA3-DB84-2B19AFAFCBD7}"/>
              </a:ext>
            </a:extLst>
          </p:cNvPr>
          <p:cNvPicPr>
            <a:picLocks noChangeAspect="1"/>
          </p:cNvPicPr>
          <p:nvPr/>
        </p:nvPicPr>
        <p:blipFill>
          <a:blip r:embed="rId2"/>
          <a:stretch>
            <a:fillRect/>
          </a:stretch>
        </p:blipFill>
        <p:spPr>
          <a:xfrm>
            <a:off x="7321087" y="3707894"/>
            <a:ext cx="3920241" cy="2518756"/>
          </a:xfrm>
          <a:prstGeom prst="rect">
            <a:avLst/>
          </a:prstGeom>
        </p:spPr>
      </p:pic>
      <p:pic>
        <p:nvPicPr>
          <p:cNvPr id="7" name="Picture 6" descr="A close-up of a logo&#10;&#10;Description automatically generated">
            <a:extLst>
              <a:ext uri="{FF2B5EF4-FFF2-40B4-BE49-F238E27FC236}">
                <a16:creationId xmlns:a16="http://schemas.microsoft.com/office/drawing/2014/main" id="{AFA6FC30-159D-A9B1-6E9F-4B4A5DF8D6DD}"/>
              </a:ext>
            </a:extLst>
          </p:cNvPr>
          <p:cNvPicPr>
            <a:picLocks noChangeAspect="1"/>
          </p:cNvPicPr>
          <p:nvPr/>
        </p:nvPicPr>
        <p:blipFill>
          <a:blip r:embed="rId3"/>
          <a:stretch>
            <a:fillRect/>
          </a:stretch>
        </p:blipFill>
        <p:spPr>
          <a:xfrm>
            <a:off x="6899446" y="354798"/>
            <a:ext cx="4789570" cy="2739021"/>
          </a:xfrm>
          <a:prstGeom prst="rect">
            <a:avLst/>
          </a:prstGeom>
        </p:spPr>
      </p:pic>
    </p:spTree>
    <p:extLst>
      <p:ext uri="{BB962C8B-B14F-4D97-AF65-F5344CB8AC3E}">
        <p14:creationId xmlns:p14="http://schemas.microsoft.com/office/powerpoint/2010/main" val="11733525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C7545AE-F3D2-A3A5-4267-FDCCC82DA4ED}"/>
              </a:ext>
            </a:extLst>
          </p:cNvPr>
          <p:cNvSpPr>
            <a:spLocks noGrp="1"/>
          </p:cNvSpPr>
          <p:nvPr>
            <p:ph type="title"/>
          </p:nvPr>
        </p:nvSpPr>
        <p:spPr>
          <a:xfrm>
            <a:off x="312080" y="1153572"/>
            <a:ext cx="3575154" cy="4461163"/>
          </a:xfrm>
        </p:spPr>
        <p:txBody>
          <a:bodyPr>
            <a:normAutofit/>
          </a:bodyPr>
          <a:lstStyle/>
          <a:p>
            <a:r>
              <a:rPr lang="en-GB">
                <a:solidFill>
                  <a:srgbClr val="FFFFFF"/>
                </a:solidFill>
              </a:rPr>
              <a:t>What am I Proud of?</a:t>
            </a:r>
            <a:br>
              <a:rPr lang="en-GB">
                <a:solidFill>
                  <a:srgbClr val="FFFFFF"/>
                </a:solidFill>
                <a:ea typeface="Calibri Light"/>
                <a:cs typeface="Calibri Light"/>
              </a:rPr>
            </a:br>
            <a:br>
              <a:rPr lang="en-GB"/>
            </a:br>
            <a:r>
              <a:rPr lang="en-GB">
                <a:solidFill>
                  <a:srgbClr val="FFFFFF"/>
                </a:solidFill>
              </a:rPr>
              <a:t>What would I do Differently?</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2C11753-5030-EFF1-D8C0-A8BD148ACBF0}"/>
              </a:ext>
            </a:extLst>
          </p:cNvPr>
          <p:cNvSpPr>
            <a:spLocks noGrp="1"/>
          </p:cNvSpPr>
          <p:nvPr>
            <p:ph idx="1"/>
          </p:nvPr>
        </p:nvSpPr>
        <p:spPr>
          <a:xfrm>
            <a:off x="4447308" y="2334896"/>
            <a:ext cx="6906491" cy="2418080"/>
          </a:xfrm>
        </p:spPr>
        <p:txBody>
          <a:bodyPr anchor="ctr">
            <a:normAutofit/>
          </a:bodyPr>
          <a:lstStyle/>
          <a:p>
            <a:endParaRPr lang="en-GB"/>
          </a:p>
          <a:p>
            <a:pPr marL="0" indent="0">
              <a:buNone/>
            </a:pPr>
            <a:endParaRPr lang="en-GB"/>
          </a:p>
        </p:txBody>
      </p:sp>
      <p:sp>
        <p:nvSpPr>
          <p:cNvPr id="5" name="TextBox 4">
            <a:extLst>
              <a:ext uri="{FF2B5EF4-FFF2-40B4-BE49-F238E27FC236}">
                <a16:creationId xmlns:a16="http://schemas.microsoft.com/office/drawing/2014/main" id="{A9E54797-D48E-DBCB-D985-534623AF82C9}"/>
              </a:ext>
            </a:extLst>
          </p:cNvPr>
          <p:cNvSpPr txBox="1"/>
          <p:nvPr/>
        </p:nvSpPr>
        <p:spPr>
          <a:xfrm>
            <a:off x="4684379" y="1519535"/>
            <a:ext cx="6620854" cy="353943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I'm proud of the communication between the different departments and their support and help they’ve given 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I would have persuaded others to try this a long time ago </a:t>
            </a:r>
          </a:p>
        </p:txBody>
      </p:sp>
    </p:spTree>
    <p:extLst>
      <p:ext uri="{BB962C8B-B14F-4D97-AF65-F5344CB8AC3E}">
        <p14:creationId xmlns:p14="http://schemas.microsoft.com/office/powerpoint/2010/main" val="32930347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rtlCol="0"/>
          <a:lstStyle/>
          <a:p>
            <a:pPr rtl="0"/>
            <a:r>
              <a:rPr lang="en-GB" dirty="0"/>
              <a:t>Implementing a Physiotherapy Skills Passport</a:t>
            </a:r>
          </a:p>
        </p:txBody>
      </p:sp>
      <p:sp>
        <p:nvSpPr>
          <p:cNvPr id="3" name="Subtitle 2"/>
          <p:cNvSpPr>
            <a:spLocks noGrp="1"/>
          </p:cNvSpPr>
          <p:nvPr>
            <p:ph type="subTitle" idx="1"/>
          </p:nvPr>
        </p:nvSpPr>
        <p:spPr/>
        <p:txBody>
          <a:bodyPr rtlCol="0"/>
          <a:lstStyle/>
          <a:p>
            <a:pPr rtl="0"/>
            <a:r>
              <a:rPr lang="en-GB" dirty="0"/>
              <a:t>Presented by</a:t>
            </a:r>
          </a:p>
          <a:p>
            <a:pPr rtl="0"/>
            <a:r>
              <a:rPr lang="en-GB" dirty="0"/>
              <a:t>Lucy Mahon</a:t>
            </a:r>
          </a:p>
        </p:txBody>
      </p:sp>
    </p:spTree>
    <p:extLst>
      <p:ext uri="{BB962C8B-B14F-4D97-AF65-F5344CB8AC3E}">
        <p14:creationId xmlns:p14="http://schemas.microsoft.com/office/powerpoint/2010/main" val="706305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dirty="0"/>
              <a:t>Introduction</a:t>
            </a:r>
          </a:p>
        </p:txBody>
      </p:sp>
      <p:sp>
        <p:nvSpPr>
          <p:cNvPr id="3" name="Content Placeholder 2"/>
          <p:cNvSpPr>
            <a:spLocks noGrp="1"/>
          </p:cNvSpPr>
          <p:nvPr>
            <p:ph idx="1"/>
          </p:nvPr>
        </p:nvSpPr>
        <p:spPr/>
        <p:txBody>
          <a:bodyPr rtlCol="0"/>
          <a:lstStyle/>
          <a:p>
            <a:pPr>
              <a:buFont typeface="Wingdings" panose="05000000000000000000" pitchFamily="2" charset="2"/>
              <a:buChar char="§"/>
            </a:pPr>
            <a:r>
              <a:rPr lang="en-GB" dirty="0"/>
              <a:t>Physiotherapy Skills Passport is an initiative developed by the Cheshire and Merseyside Allied Health Professions Faculty. </a:t>
            </a:r>
          </a:p>
          <a:p>
            <a:pPr>
              <a:buFont typeface="Wingdings" panose="05000000000000000000" pitchFamily="2" charset="2"/>
              <a:buChar char="§"/>
            </a:pPr>
            <a:r>
              <a:rPr lang="en-GB" dirty="0"/>
              <a:t>The passport is a competency pack that breaks down all skills across different areas of physiotherapy practice. </a:t>
            </a:r>
          </a:p>
          <a:p>
            <a:pPr>
              <a:buFont typeface="Wingdings" panose="05000000000000000000" pitchFamily="2" charset="2"/>
              <a:buChar char="§"/>
            </a:pPr>
            <a:r>
              <a:rPr lang="en-GB" dirty="0"/>
              <a:t>At WUTH, embedding this passport for our physiotherapy staff would allow for more standardised competencies to work towards and progress within throughout their rotational and static positions. </a:t>
            </a:r>
          </a:p>
        </p:txBody>
      </p:sp>
    </p:spTree>
    <p:extLst>
      <p:ext uri="{BB962C8B-B14F-4D97-AF65-F5344CB8AC3E}">
        <p14:creationId xmlns:p14="http://schemas.microsoft.com/office/powerpoint/2010/main" val="1851896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dirty="0"/>
              <a:t>Aims of the project</a:t>
            </a:r>
          </a:p>
        </p:txBody>
      </p:sp>
      <p:sp>
        <p:nvSpPr>
          <p:cNvPr id="3" name="Content Placeholder 2"/>
          <p:cNvSpPr>
            <a:spLocks noGrp="1"/>
          </p:cNvSpPr>
          <p:nvPr>
            <p:ph idx="1"/>
          </p:nvPr>
        </p:nvSpPr>
        <p:spPr/>
        <p:txBody>
          <a:bodyPr rtlCol="0"/>
          <a:lstStyle/>
          <a:p>
            <a:pPr rtl="0">
              <a:buFont typeface="Wingdings" panose="05000000000000000000" pitchFamily="2" charset="2"/>
              <a:buChar char="§"/>
            </a:pPr>
            <a:r>
              <a:rPr lang="en-GB" dirty="0"/>
              <a:t>To formulate a working group to support with the implementation of the physiotherapy skills passport at WUTH. </a:t>
            </a:r>
          </a:p>
          <a:p>
            <a:pPr rtl="0">
              <a:buFont typeface="Wingdings" panose="05000000000000000000" pitchFamily="2" charset="2"/>
              <a:buChar char="§"/>
            </a:pPr>
            <a:r>
              <a:rPr lang="en-GB" dirty="0"/>
              <a:t>To embed the skills passport for physiotherapy rotational staff to utilise for their development. </a:t>
            </a:r>
          </a:p>
          <a:p>
            <a:pPr rtl="0">
              <a:buFont typeface="Wingdings" panose="05000000000000000000" pitchFamily="2" charset="2"/>
              <a:buChar char="§"/>
            </a:pPr>
            <a:r>
              <a:rPr lang="en-GB" dirty="0"/>
              <a:t>To feedback good practice and challenges with implementation to other NHS organisations who are implementing the passport and the Allied Health Professions faculty. </a:t>
            </a:r>
          </a:p>
        </p:txBody>
      </p:sp>
    </p:spTree>
    <p:extLst>
      <p:ext uri="{BB962C8B-B14F-4D97-AF65-F5344CB8AC3E}">
        <p14:creationId xmlns:p14="http://schemas.microsoft.com/office/powerpoint/2010/main" val="997860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dirty="0"/>
              <a:t>Reflections from the start</a:t>
            </a:r>
          </a:p>
        </p:txBody>
      </p:sp>
      <p:sp>
        <p:nvSpPr>
          <p:cNvPr id="3" name="Content Placeholder 2"/>
          <p:cNvSpPr>
            <a:spLocks noGrp="1"/>
          </p:cNvSpPr>
          <p:nvPr>
            <p:ph idx="1"/>
          </p:nvPr>
        </p:nvSpPr>
        <p:spPr/>
        <p:txBody>
          <a:bodyPr rtlCol="0"/>
          <a:lstStyle/>
          <a:p>
            <a:pPr rtl="0"/>
            <a:r>
              <a:rPr lang="en-GB" dirty="0"/>
              <a:t>Leadership Qualities Framework </a:t>
            </a:r>
          </a:p>
          <a:p>
            <a:pPr rtl="0">
              <a:buFont typeface="Wingdings" panose="05000000000000000000" pitchFamily="2" charset="2"/>
              <a:buChar char="§"/>
            </a:pPr>
            <a:r>
              <a:rPr lang="en-GB" dirty="0"/>
              <a:t>Compassionate and Inclusive </a:t>
            </a:r>
          </a:p>
          <a:p>
            <a:pPr rtl="0">
              <a:buFont typeface="Wingdings" panose="05000000000000000000" pitchFamily="2" charset="2"/>
              <a:buChar char="§"/>
            </a:pPr>
            <a:r>
              <a:rPr lang="en-GB" dirty="0"/>
              <a:t>Self Aware </a:t>
            </a:r>
          </a:p>
          <a:p>
            <a:pPr rtl="0">
              <a:buFont typeface="Wingdings" panose="05000000000000000000" pitchFamily="2" charset="2"/>
              <a:buChar char="§"/>
            </a:pPr>
            <a:r>
              <a:rPr lang="en-GB" dirty="0"/>
              <a:t>Enabling People </a:t>
            </a:r>
          </a:p>
          <a:p>
            <a:pPr rtl="0">
              <a:buFont typeface="Wingdings" panose="05000000000000000000" pitchFamily="2" charset="2"/>
              <a:buChar char="§"/>
            </a:pPr>
            <a:r>
              <a:rPr lang="en-GB" dirty="0"/>
              <a:t>Outcome Focus </a:t>
            </a:r>
          </a:p>
          <a:p>
            <a:pPr rtl="0">
              <a:buFont typeface="Wingdings" panose="05000000000000000000" pitchFamily="2" charset="2"/>
              <a:buChar char="§"/>
            </a:pPr>
            <a:r>
              <a:rPr lang="en-GB" dirty="0"/>
              <a:t>Transformational </a:t>
            </a:r>
          </a:p>
        </p:txBody>
      </p:sp>
    </p:spTree>
    <p:extLst>
      <p:ext uri="{BB962C8B-B14F-4D97-AF65-F5344CB8AC3E}">
        <p14:creationId xmlns:p14="http://schemas.microsoft.com/office/powerpoint/2010/main" val="384888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rtlCol="0"/>
          <a:lstStyle/>
          <a:p>
            <a:pPr rtl="0"/>
            <a:r>
              <a:rPr lang="en-GB" dirty="0"/>
              <a:t>During the project</a:t>
            </a:r>
          </a:p>
        </p:txBody>
      </p:sp>
      <p:sp>
        <p:nvSpPr>
          <p:cNvPr id="6" name="Text Placeholder 5"/>
          <p:cNvSpPr>
            <a:spLocks noGrp="1"/>
          </p:cNvSpPr>
          <p:nvPr>
            <p:ph sz="half" idx="1"/>
          </p:nvPr>
        </p:nvSpPr>
        <p:spPr>
          <a:xfrm>
            <a:off x="1097278" y="1845734"/>
            <a:ext cx="10058399" cy="4023360"/>
          </a:xfrm>
        </p:spPr>
        <p:txBody>
          <a:bodyPr rtlCol="0"/>
          <a:lstStyle/>
          <a:p>
            <a:pPr rtl="0">
              <a:buFont typeface="Wingdings" panose="05000000000000000000" pitchFamily="2" charset="2"/>
              <a:buChar char="§"/>
            </a:pPr>
            <a:r>
              <a:rPr lang="en-GB" dirty="0"/>
              <a:t>Working group was established. </a:t>
            </a:r>
          </a:p>
          <a:p>
            <a:pPr rtl="0">
              <a:buFont typeface="Wingdings" panose="05000000000000000000" pitchFamily="2" charset="2"/>
              <a:buChar char="§"/>
            </a:pPr>
            <a:r>
              <a:rPr lang="en-GB" dirty="0"/>
              <a:t>Aimed for representation from each setting and across the bandings.</a:t>
            </a:r>
          </a:p>
          <a:p>
            <a:pPr rtl="0">
              <a:buFont typeface="Wingdings" panose="05000000000000000000" pitchFamily="2" charset="2"/>
              <a:buChar char="§"/>
            </a:pPr>
            <a:r>
              <a:rPr lang="en-GB" dirty="0"/>
              <a:t>Passport was reviewed and amended. </a:t>
            </a:r>
          </a:p>
          <a:p>
            <a:pPr rtl="0">
              <a:buFont typeface="Wingdings" panose="05000000000000000000" pitchFamily="2" charset="2"/>
              <a:buChar char="§"/>
            </a:pPr>
            <a:r>
              <a:rPr lang="en-GB" dirty="0"/>
              <a:t>Electronic system was identified for use of the passport. </a:t>
            </a:r>
          </a:p>
          <a:p>
            <a:pPr rtl="0">
              <a:buFont typeface="Wingdings" panose="05000000000000000000" pitchFamily="2" charset="2"/>
              <a:buChar char="§"/>
            </a:pPr>
            <a:r>
              <a:rPr lang="en-GB" dirty="0"/>
              <a:t>Launched within 2 teams. </a:t>
            </a:r>
          </a:p>
          <a:p>
            <a:pPr rtl="0">
              <a:buFont typeface="Wingdings" panose="05000000000000000000" pitchFamily="2" charset="2"/>
              <a:buChar char="§"/>
            </a:pPr>
            <a:r>
              <a:rPr lang="en-GB" dirty="0"/>
              <a:t>Next steps to evaluate and review usage ready to launch more widely.</a:t>
            </a:r>
          </a:p>
        </p:txBody>
      </p:sp>
    </p:spTree>
    <p:extLst>
      <p:ext uri="{BB962C8B-B14F-4D97-AF65-F5344CB8AC3E}">
        <p14:creationId xmlns:p14="http://schemas.microsoft.com/office/powerpoint/2010/main" val="4237039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dirty="0"/>
              <a:t>What went well?</a:t>
            </a:r>
          </a:p>
        </p:txBody>
      </p:sp>
      <p:sp>
        <p:nvSpPr>
          <p:cNvPr id="3" name="Content Placeholder 2"/>
          <p:cNvSpPr>
            <a:spLocks noGrp="1"/>
          </p:cNvSpPr>
          <p:nvPr>
            <p:ph idx="1"/>
          </p:nvPr>
        </p:nvSpPr>
        <p:spPr/>
        <p:txBody>
          <a:bodyPr rtlCol="0"/>
          <a:lstStyle/>
          <a:p>
            <a:pPr rtl="0">
              <a:buFont typeface="Wingdings" panose="05000000000000000000" pitchFamily="2" charset="2"/>
              <a:buChar char="§"/>
            </a:pPr>
            <a:r>
              <a:rPr lang="en-GB" dirty="0"/>
              <a:t>The working group was well attended, and people were on board with the project. </a:t>
            </a:r>
          </a:p>
          <a:p>
            <a:pPr rtl="0">
              <a:buFont typeface="Wingdings" panose="05000000000000000000" pitchFamily="2" charset="2"/>
              <a:buChar char="§"/>
            </a:pPr>
            <a:r>
              <a:rPr lang="en-GB" dirty="0"/>
              <a:t>There were teams who volunteered to implement first and be the pilot. </a:t>
            </a:r>
          </a:p>
          <a:p>
            <a:pPr rtl="0">
              <a:buFont typeface="Wingdings" panose="05000000000000000000" pitchFamily="2" charset="2"/>
              <a:buChar char="§"/>
            </a:pPr>
            <a:r>
              <a:rPr lang="en-GB" dirty="0"/>
              <a:t>Some of the band 5 colleagues were able to use this opportunity as a talking point in interviews for more senor roles and be successful. </a:t>
            </a:r>
          </a:p>
          <a:p>
            <a:pPr rtl="0">
              <a:buFont typeface="Wingdings" panose="05000000000000000000" pitchFamily="2" charset="2"/>
              <a:buChar char="§"/>
            </a:pPr>
            <a:r>
              <a:rPr lang="en-GB" dirty="0"/>
              <a:t>The work that was done in the project was able to be fed back to the faculty who created along with other organisations. </a:t>
            </a:r>
          </a:p>
        </p:txBody>
      </p:sp>
    </p:spTree>
    <p:extLst>
      <p:ext uri="{BB962C8B-B14F-4D97-AF65-F5344CB8AC3E}">
        <p14:creationId xmlns:p14="http://schemas.microsoft.com/office/powerpoint/2010/main" val="3514341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11" name="Rectangle 10">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useBgFill="1">
        <p:nvSpPr>
          <p:cNvPr id="13" name="Rectangle 12">
            <a:extLst>
              <a:ext uri="{FF2B5EF4-FFF2-40B4-BE49-F238E27FC236}">
                <a16:creationId xmlns:a16="http://schemas.microsoft.com/office/drawing/2014/main" id="{BB02F283-AD3D-43EB-8EB3-EEABE7B68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15" name="Rectangle 14">
            <a:extLst>
              <a:ext uri="{FF2B5EF4-FFF2-40B4-BE49-F238E27FC236}">
                <a16:creationId xmlns:a16="http://schemas.microsoft.com/office/drawing/2014/main" id="{87267ACD-C9FA-48F7-BA90-C05046F4E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74922"/>
            <a:ext cx="12198726" cy="1606049"/>
          </a:xfrm>
          <a:prstGeom prst="rect">
            <a:avLst/>
          </a:prstGeom>
          <a:gradFill>
            <a:gsLst>
              <a:gs pos="0">
                <a:schemeClr val="accent5">
                  <a:alpha val="83000"/>
                </a:schemeClr>
              </a:gs>
              <a:gs pos="100000">
                <a:schemeClr val="accent4">
                  <a:alpha val="74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17" name="Rectangle 16">
            <a:extLst>
              <a:ext uri="{FF2B5EF4-FFF2-40B4-BE49-F238E27FC236}">
                <a16:creationId xmlns:a16="http://schemas.microsoft.com/office/drawing/2014/main" id="{53E17AA8-C417-4F74-9F1B-EAD82A19B7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270744" y="1998314"/>
            <a:ext cx="1605188" cy="8160125"/>
          </a:xfrm>
          <a:prstGeom prst="rect">
            <a:avLst/>
          </a:prstGeom>
          <a:gradFill>
            <a:gsLst>
              <a:gs pos="5000">
                <a:schemeClr val="accent2">
                  <a:alpha val="68000"/>
                </a:schemeClr>
              </a:gs>
              <a:gs pos="100000">
                <a:schemeClr val="accent5">
                  <a:alpha val="43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a:ea typeface="+mn-ea"/>
              <a:cs typeface="+mn-cs"/>
            </a:endParaRPr>
          </a:p>
        </p:txBody>
      </p:sp>
      <p:sp>
        <p:nvSpPr>
          <p:cNvPr id="19" name="Rectangle 18">
            <a:extLst>
              <a:ext uri="{FF2B5EF4-FFF2-40B4-BE49-F238E27FC236}">
                <a16:creationId xmlns:a16="http://schemas.microsoft.com/office/drawing/2014/main" id="{D79F9CB9-0076-49F5-845A-C97CCFC163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2413" y="2532510"/>
            <a:ext cx="1605189" cy="7090015"/>
          </a:xfrm>
          <a:prstGeom prst="rect">
            <a:avLst/>
          </a:prstGeom>
          <a:gradFill>
            <a:gsLst>
              <a:gs pos="42000">
                <a:schemeClr val="accent4">
                  <a:alpha val="0"/>
                </a:schemeClr>
              </a:gs>
              <a:gs pos="99000">
                <a:schemeClr val="accent6">
                  <a:alpha val="48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a:ea typeface="+mn-ea"/>
              <a:cs typeface="+mn-cs"/>
            </a:endParaRPr>
          </a:p>
        </p:txBody>
      </p:sp>
      <p:sp>
        <p:nvSpPr>
          <p:cNvPr id="21" name="Rectangle 20">
            <a:extLst>
              <a:ext uri="{FF2B5EF4-FFF2-40B4-BE49-F238E27FC236}">
                <a16:creationId xmlns:a16="http://schemas.microsoft.com/office/drawing/2014/main" id="{0567348B-D4F9-4978-8FB4-D4031CD133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930450" y="5273748"/>
            <a:ext cx="7275001" cy="1150514"/>
          </a:xfrm>
          <a:prstGeom prst="rect">
            <a:avLst/>
          </a:prstGeom>
          <a:gradFill>
            <a:gsLst>
              <a:gs pos="0">
                <a:schemeClr val="accent5">
                  <a:alpha val="37000"/>
                </a:schemeClr>
              </a:gs>
              <a:gs pos="56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2" name="Title 1">
            <a:extLst>
              <a:ext uri="{FF2B5EF4-FFF2-40B4-BE49-F238E27FC236}">
                <a16:creationId xmlns:a16="http://schemas.microsoft.com/office/drawing/2014/main" id="{F4FF35F8-AB6F-A378-F31C-24AC929199BC}"/>
              </a:ext>
            </a:extLst>
          </p:cNvPr>
          <p:cNvSpPr>
            <a:spLocks noGrp="1"/>
          </p:cNvSpPr>
          <p:nvPr>
            <p:ph type="title"/>
          </p:nvPr>
        </p:nvSpPr>
        <p:spPr>
          <a:xfrm>
            <a:off x="667569" y="5553718"/>
            <a:ext cx="7203004" cy="1054645"/>
          </a:xfrm>
        </p:spPr>
        <p:txBody>
          <a:bodyPr vert="horz" lIns="0" tIns="0" rIns="0" bIns="0" rtlCol="0" anchor="ctr">
            <a:normAutofit/>
          </a:bodyPr>
          <a:lstStyle/>
          <a:p>
            <a:r>
              <a:rPr lang="en-US" sz="3200" spc="750" dirty="0">
                <a:solidFill>
                  <a:schemeClr val="bg1"/>
                </a:solidFill>
              </a:rPr>
              <a:t>Four principles of our people strategy</a:t>
            </a:r>
          </a:p>
        </p:txBody>
      </p:sp>
      <p:pic>
        <p:nvPicPr>
          <p:cNvPr id="4" name="Content Placeholder 4" descr="Diagram&#10;&#10;Description automatically generated">
            <a:extLst>
              <a:ext uri="{FF2B5EF4-FFF2-40B4-BE49-F238E27FC236}">
                <a16:creationId xmlns:a16="http://schemas.microsoft.com/office/drawing/2014/main" id="{96872B60-33C0-7C48-FCD8-B8F6F550DE5C}"/>
              </a:ext>
            </a:extLst>
          </p:cNvPr>
          <p:cNvPicPr>
            <a:picLocks noGrp="1" noChangeAspect="1"/>
          </p:cNvPicPr>
          <p:nvPr>
            <p:ph idx="1"/>
          </p:nvPr>
        </p:nvPicPr>
        <p:blipFill>
          <a:blip r:embed="rId3"/>
          <a:stretch>
            <a:fillRect/>
          </a:stretch>
        </p:blipFill>
        <p:spPr>
          <a:xfrm>
            <a:off x="691207" y="457200"/>
            <a:ext cx="10816310" cy="4407647"/>
          </a:xfrm>
          <a:prstGeom prst="rect">
            <a:avLst/>
          </a:prstGeom>
          <a:noFill/>
        </p:spPr>
      </p:pic>
    </p:spTree>
    <p:extLst>
      <p:ext uri="{BB962C8B-B14F-4D97-AF65-F5344CB8AC3E}">
        <p14:creationId xmlns:p14="http://schemas.microsoft.com/office/powerpoint/2010/main" val="6706439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dirty="0"/>
              <a:t>What was challenging </a:t>
            </a:r>
          </a:p>
        </p:txBody>
      </p:sp>
      <p:sp>
        <p:nvSpPr>
          <p:cNvPr id="3" name="Content Placeholder 2"/>
          <p:cNvSpPr>
            <a:spLocks noGrp="1"/>
          </p:cNvSpPr>
          <p:nvPr>
            <p:ph idx="1"/>
          </p:nvPr>
        </p:nvSpPr>
        <p:spPr/>
        <p:txBody>
          <a:bodyPr rtlCol="0"/>
          <a:lstStyle/>
          <a:p>
            <a:pPr rtl="0">
              <a:buFont typeface="Wingdings" panose="05000000000000000000" pitchFamily="2" charset="2"/>
              <a:buChar char="§"/>
            </a:pPr>
            <a:r>
              <a:rPr lang="en-GB" dirty="0"/>
              <a:t>Not all areas were represented in the group which meant we had to move forward without them.</a:t>
            </a:r>
          </a:p>
          <a:p>
            <a:pPr rtl="0">
              <a:buFont typeface="Wingdings" panose="05000000000000000000" pitchFamily="2" charset="2"/>
              <a:buChar char="§"/>
            </a:pPr>
            <a:r>
              <a:rPr lang="en-GB" dirty="0"/>
              <a:t>There were some challenges with the passport itself and ensuring it was user friendly.</a:t>
            </a:r>
          </a:p>
          <a:p>
            <a:pPr rtl="0">
              <a:buFont typeface="Wingdings" panose="05000000000000000000" pitchFamily="2" charset="2"/>
              <a:buChar char="§"/>
            </a:pPr>
            <a:r>
              <a:rPr lang="en-GB" dirty="0"/>
              <a:t>People being able to prioritise actions was sometimes a challenge. </a:t>
            </a:r>
          </a:p>
          <a:p>
            <a:pPr rtl="0">
              <a:buFont typeface="Wingdings" panose="05000000000000000000" pitchFamily="2" charset="2"/>
              <a:buChar char="§"/>
            </a:pPr>
            <a:r>
              <a:rPr lang="en-GB" dirty="0"/>
              <a:t>Ensuring my own credibility to implement something for another profession. </a:t>
            </a:r>
          </a:p>
        </p:txBody>
      </p:sp>
    </p:spTree>
    <p:extLst>
      <p:ext uri="{BB962C8B-B14F-4D97-AF65-F5344CB8AC3E}">
        <p14:creationId xmlns:p14="http://schemas.microsoft.com/office/powerpoint/2010/main" val="3046085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dirty="0"/>
              <a:t>Conclusions and Next Steps </a:t>
            </a:r>
          </a:p>
        </p:txBody>
      </p:sp>
      <p:sp>
        <p:nvSpPr>
          <p:cNvPr id="4" name="Text Placeholder 3"/>
          <p:cNvSpPr>
            <a:spLocks noGrp="1"/>
          </p:cNvSpPr>
          <p:nvPr>
            <p:ph sz="half" idx="1"/>
          </p:nvPr>
        </p:nvSpPr>
        <p:spPr>
          <a:xfrm>
            <a:off x="1097278" y="1845734"/>
            <a:ext cx="10058399" cy="4023360"/>
          </a:xfrm>
        </p:spPr>
        <p:txBody>
          <a:bodyPr rtlCol="0"/>
          <a:lstStyle/>
          <a:p>
            <a:pPr rtl="0">
              <a:buFont typeface="Wingdings" panose="05000000000000000000" pitchFamily="2" charset="2"/>
              <a:buChar char="§"/>
            </a:pPr>
            <a:r>
              <a:rPr lang="en-GB" dirty="0"/>
              <a:t>The project allowed me to develop my own leadership skills in being a chair and implementation lead for this project. </a:t>
            </a:r>
          </a:p>
          <a:p>
            <a:pPr rtl="0">
              <a:buFont typeface="Wingdings" panose="05000000000000000000" pitchFamily="2" charset="2"/>
              <a:buChar char="§"/>
            </a:pPr>
            <a:r>
              <a:rPr lang="en-GB" dirty="0"/>
              <a:t>We need to evaluate and try and roll out more widely. </a:t>
            </a:r>
          </a:p>
          <a:p>
            <a:pPr rtl="0">
              <a:buFont typeface="Wingdings" panose="05000000000000000000" pitchFamily="2" charset="2"/>
              <a:buChar char="§"/>
            </a:pPr>
            <a:r>
              <a:rPr lang="en-GB" dirty="0"/>
              <a:t>It has opened an opportunity to work with the faculty on the Occupational Therapy Skills Passport. </a:t>
            </a:r>
          </a:p>
        </p:txBody>
      </p:sp>
    </p:spTree>
    <p:extLst>
      <p:ext uri="{BB962C8B-B14F-4D97-AF65-F5344CB8AC3E}">
        <p14:creationId xmlns:p14="http://schemas.microsoft.com/office/powerpoint/2010/main" val="411993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679451-C769-1AEF-2553-209C81DC3F31}"/>
              </a:ext>
            </a:extLst>
          </p:cNvPr>
          <p:cNvSpPr txBox="1"/>
          <p:nvPr/>
        </p:nvSpPr>
        <p:spPr>
          <a:xfrm>
            <a:off x="761416" y="2110547"/>
            <a:ext cx="7824211" cy="913007"/>
          </a:xfrm>
          <a:prstGeom prst="rect">
            <a:avLst/>
          </a:prstGeom>
          <a:noFill/>
        </p:spPr>
        <p:txBody>
          <a:bodyPr wrap="square" rtlCol="0">
            <a:spAutoFit/>
          </a:bodyPr>
          <a:lstStyle/>
          <a:p>
            <a:pPr defTabSz="609585"/>
            <a:r>
              <a:rPr lang="en-GB" sz="5333" dirty="0">
                <a:solidFill>
                  <a:srgbClr val="7030A0"/>
                </a:solidFill>
                <a:latin typeface="Calibri" panose="020F0502020204030204"/>
              </a:rPr>
              <a:t>Safe staffing levels on NNU</a:t>
            </a:r>
          </a:p>
        </p:txBody>
      </p:sp>
      <p:pic>
        <p:nvPicPr>
          <p:cNvPr id="6" name="Picture 5" descr="A baby in a hospital bed&#10;&#10;Description automatically generated">
            <a:extLst>
              <a:ext uri="{FF2B5EF4-FFF2-40B4-BE49-F238E27FC236}">
                <a16:creationId xmlns:a16="http://schemas.microsoft.com/office/drawing/2014/main" id="{606B80E9-464A-C0C0-AC77-7931615934C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514902" y="3227293"/>
            <a:ext cx="3568428" cy="2380811"/>
          </a:xfrm>
          <a:prstGeom prst="rect">
            <a:avLst/>
          </a:prstGeom>
        </p:spPr>
      </p:pic>
      <p:sp>
        <p:nvSpPr>
          <p:cNvPr id="10" name="TextBox 9">
            <a:extLst>
              <a:ext uri="{FF2B5EF4-FFF2-40B4-BE49-F238E27FC236}">
                <a16:creationId xmlns:a16="http://schemas.microsoft.com/office/drawing/2014/main" id="{0D280722-8D36-BE40-C5F6-E347FF624649}"/>
              </a:ext>
            </a:extLst>
          </p:cNvPr>
          <p:cNvSpPr txBox="1"/>
          <p:nvPr/>
        </p:nvSpPr>
        <p:spPr>
          <a:xfrm>
            <a:off x="1108671" y="3182779"/>
            <a:ext cx="6111368" cy="461665"/>
          </a:xfrm>
          <a:prstGeom prst="rect">
            <a:avLst/>
          </a:prstGeom>
          <a:noFill/>
        </p:spPr>
        <p:txBody>
          <a:bodyPr wrap="square">
            <a:spAutoFit/>
          </a:bodyPr>
          <a:lstStyle/>
          <a:p>
            <a:pPr defTabSz="609585"/>
            <a:r>
              <a:rPr lang="en-GB" sz="2400" dirty="0">
                <a:solidFill>
                  <a:srgbClr val="7030A0"/>
                </a:solidFill>
                <a:latin typeface="Calibri" panose="020F0502020204030204"/>
              </a:rPr>
              <a:t>By Hannah Harper and Lynsey Wileman</a:t>
            </a:r>
          </a:p>
        </p:txBody>
      </p:sp>
    </p:spTree>
    <p:extLst>
      <p:ext uri="{BB962C8B-B14F-4D97-AF65-F5344CB8AC3E}">
        <p14:creationId xmlns:p14="http://schemas.microsoft.com/office/powerpoint/2010/main" val="14557349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C234D-A023-3ED4-41C7-612BC1FFB877}"/>
              </a:ext>
            </a:extLst>
          </p:cNvPr>
          <p:cNvSpPr>
            <a:spLocks noGrp="1"/>
          </p:cNvSpPr>
          <p:nvPr>
            <p:ph type="title"/>
          </p:nvPr>
        </p:nvSpPr>
        <p:spPr/>
        <p:txBody>
          <a:bodyPr/>
          <a:lstStyle/>
          <a:p>
            <a:r>
              <a:rPr lang="en-GB" sz="6400" dirty="0">
                <a:solidFill>
                  <a:srgbClr val="7030A0"/>
                </a:solidFill>
              </a:rPr>
              <a:t>The problem</a:t>
            </a:r>
          </a:p>
        </p:txBody>
      </p:sp>
      <p:sp>
        <p:nvSpPr>
          <p:cNvPr id="3" name="Content Placeholder 2">
            <a:extLst>
              <a:ext uri="{FF2B5EF4-FFF2-40B4-BE49-F238E27FC236}">
                <a16:creationId xmlns:a16="http://schemas.microsoft.com/office/drawing/2014/main" id="{3FBD1A5E-B504-D038-1CDB-EC4674DBF95C}"/>
              </a:ext>
            </a:extLst>
          </p:cNvPr>
          <p:cNvSpPr>
            <a:spLocks noGrp="1"/>
          </p:cNvSpPr>
          <p:nvPr>
            <p:ph idx="1"/>
          </p:nvPr>
        </p:nvSpPr>
        <p:spPr/>
        <p:txBody>
          <a:bodyPr/>
          <a:lstStyle/>
          <a:p>
            <a:r>
              <a:rPr lang="en-GB" sz="4267" dirty="0">
                <a:solidFill>
                  <a:srgbClr val="7030A0"/>
                </a:solidFill>
              </a:rPr>
              <a:t>Unsafe staffing levels due to problems during summer holidays and Christmas period.</a:t>
            </a:r>
          </a:p>
          <a:p>
            <a:pPr marL="0" indent="0">
              <a:buNone/>
            </a:pPr>
            <a:endParaRPr lang="en-GB" sz="4267" dirty="0">
              <a:solidFill>
                <a:srgbClr val="7030A0"/>
              </a:solidFill>
            </a:endParaRPr>
          </a:p>
        </p:txBody>
      </p:sp>
      <p:pic>
        <p:nvPicPr>
          <p:cNvPr id="5" name="Picture 4" descr="A christmas tree with presents&#10;&#10;Description automatically generated">
            <a:extLst>
              <a:ext uri="{FF2B5EF4-FFF2-40B4-BE49-F238E27FC236}">
                <a16:creationId xmlns:a16="http://schemas.microsoft.com/office/drawing/2014/main" id="{C246AAC1-7394-7C7B-F032-884A444AEE4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561345" y="2982864"/>
            <a:ext cx="2571751" cy="3429000"/>
          </a:xfrm>
          <a:prstGeom prst="rect">
            <a:avLst/>
          </a:prstGeom>
        </p:spPr>
      </p:pic>
      <p:pic>
        <p:nvPicPr>
          <p:cNvPr id="10" name="Picture 9" descr="A couple of chairs and umbrella on a beach&#10;&#10;Description automatically generated">
            <a:extLst>
              <a:ext uri="{FF2B5EF4-FFF2-40B4-BE49-F238E27FC236}">
                <a16:creationId xmlns:a16="http://schemas.microsoft.com/office/drawing/2014/main" id="{DC51FCD4-867F-A229-28D9-E6ED0F699F14}"/>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258832" y="3517226"/>
            <a:ext cx="3371824" cy="2360277"/>
          </a:xfrm>
          <a:prstGeom prst="rect">
            <a:avLst/>
          </a:prstGeom>
        </p:spPr>
      </p:pic>
    </p:spTree>
    <p:extLst>
      <p:ext uri="{BB962C8B-B14F-4D97-AF65-F5344CB8AC3E}">
        <p14:creationId xmlns:p14="http://schemas.microsoft.com/office/powerpoint/2010/main" val="15281990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B31F8C-7606-01D6-D506-53AC2C105068}"/>
              </a:ext>
            </a:extLst>
          </p:cNvPr>
          <p:cNvPicPr>
            <a:picLocks noChangeAspect="1"/>
          </p:cNvPicPr>
          <p:nvPr/>
        </p:nvPicPr>
        <p:blipFill rotWithShape="1">
          <a:blip r:embed="rId2"/>
          <a:srcRect l="5253" t="37398" r="48571" b="44875"/>
          <a:stretch/>
        </p:blipFill>
        <p:spPr>
          <a:xfrm>
            <a:off x="710316" y="2745850"/>
            <a:ext cx="8961320" cy="2530519"/>
          </a:xfrm>
          <a:prstGeom prst="rect">
            <a:avLst/>
          </a:prstGeom>
        </p:spPr>
      </p:pic>
      <p:sp>
        <p:nvSpPr>
          <p:cNvPr id="6" name="TextBox 5">
            <a:extLst>
              <a:ext uri="{FF2B5EF4-FFF2-40B4-BE49-F238E27FC236}">
                <a16:creationId xmlns:a16="http://schemas.microsoft.com/office/drawing/2014/main" id="{B7684062-0926-CCFB-D9AB-C03F49421EEE}"/>
              </a:ext>
            </a:extLst>
          </p:cNvPr>
          <p:cNvSpPr txBox="1"/>
          <p:nvPr/>
        </p:nvSpPr>
        <p:spPr>
          <a:xfrm>
            <a:off x="532478" y="323681"/>
            <a:ext cx="9262729" cy="1077218"/>
          </a:xfrm>
          <a:prstGeom prst="rect">
            <a:avLst/>
          </a:prstGeom>
          <a:noFill/>
        </p:spPr>
        <p:txBody>
          <a:bodyPr wrap="none" rtlCol="0">
            <a:spAutoFit/>
          </a:bodyPr>
          <a:lstStyle/>
          <a:p>
            <a:pPr defTabSz="609585"/>
            <a:r>
              <a:rPr lang="en-GB" sz="6400" dirty="0">
                <a:solidFill>
                  <a:srgbClr val="7030A0"/>
                </a:solidFill>
                <a:latin typeface="Calibri" panose="020F0502020204030204"/>
              </a:rPr>
              <a:t>Patient experience strategy</a:t>
            </a:r>
          </a:p>
        </p:txBody>
      </p:sp>
    </p:spTree>
    <p:extLst>
      <p:ext uri="{BB962C8B-B14F-4D97-AF65-F5344CB8AC3E}">
        <p14:creationId xmlns:p14="http://schemas.microsoft.com/office/powerpoint/2010/main" val="23961719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789F5F-88CE-7F47-97DD-501F9D45855A}"/>
              </a:ext>
            </a:extLst>
          </p:cNvPr>
          <p:cNvPicPr>
            <a:picLocks noChangeAspect="1"/>
          </p:cNvPicPr>
          <p:nvPr/>
        </p:nvPicPr>
        <p:blipFill rotWithShape="1">
          <a:blip r:embed="rId2"/>
          <a:srcRect l="4456" t="54734" r="48591" b="29807"/>
          <a:stretch/>
        </p:blipFill>
        <p:spPr>
          <a:xfrm>
            <a:off x="993801" y="2483124"/>
            <a:ext cx="8452439" cy="2250241"/>
          </a:xfrm>
          <a:prstGeom prst="rect">
            <a:avLst/>
          </a:prstGeom>
        </p:spPr>
      </p:pic>
      <p:sp>
        <p:nvSpPr>
          <p:cNvPr id="5" name="TextBox 4">
            <a:extLst>
              <a:ext uri="{FF2B5EF4-FFF2-40B4-BE49-F238E27FC236}">
                <a16:creationId xmlns:a16="http://schemas.microsoft.com/office/drawing/2014/main" id="{B2154A68-6E43-B2C3-E217-EFBBC5499298}"/>
              </a:ext>
            </a:extLst>
          </p:cNvPr>
          <p:cNvSpPr txBox="1"/>
          <p:nvPr/>
        </p:nvSpPr>
        <p:spPr>
          <a:xfrm>
            <a:off x="722889" y="388417"/>
            <a:ext cx="9262729" cy="1077218"/>
          </a:xfrm>
          <a:prstGeom prst="rect">
            <a:avLst/>
          </a:prstGeom>
          <a:noFill/>
        </p:spPr>
        <p:txBody>
          <a:bodyPr wrap="none" rtlCol="0">
            <a:spAutoFit/>
          </a:bodyPr>
          <a:lstStyle/>
          <a:p>
            <a:pPr defTabSz="609585"/>
            <a:r>
              <a:rPr lang="en-GB" sz="6400" dirty="0">
                <a:solidFill>
                  <a:srgbClr val="7030A0"/>
                </a:solidFill>
                <a:latin typeface="Calibri" panose="020F0502020204030204"/>
              </a:rPr>
              <a:t>Patient experience strategy</a:t>
            </a:r>
          </a:p>
        </p:txBody>
      </p:sp>
    </p:spTree>
    <p:extLst>
      <p:ext uri="{BB962C8B-B14F-4D97-AF65-F5344CB8AC3E}">
        <p14:creationId xmlns:p14="http://schemas.microsoft.com/office/powerpoint/2010/main" val="32861543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9788C0-A068-8935-C857-EB579041532C}"/>
              </a:ext>
            </a:extLst>
          </p:cNvPr>
          <p:cNvSpPr txBox="1"/>
          <p:nvPr/>
        </p:nvSpPr>
        <p:spPr>
          <a:xfrm>
            <a:off x="747912" y="348343"/>
            <a:ext cx="2713820" cy="1077218"/>
          </a:xfrm>
          <a:prstGeom prst="rect">
            <a:avLst/>
          </a:prstGeom>
          <a:noFill/>
        </p:spPr>
        <p:txBody>
          <a:bodyPr wrap="none" rtlCol="0">
            <a:spAutoFit/>
          </a:bodyPr>
          <a:lstStyle/>
          <a:p>
            <a:pPr defTabSz="609585"/>
            <a:r>
              <a:rPr lang="en-GB" sz="6400" dirty="0">
                <a:solidFill>
                  <a:srgbClr val="7030A0"/>
                </a:solidFill>
                <a:latin typeface="Calibri" panose="020F0502020204030204"/>
              </a:rPr>
              <a:t>Process</a:t>
            </a:r>
          </a:p>
        </p:txBody>
      </p:sp>
      <p:sp>
        <p:nvSpPr>
          <p:cNvPr id="3" name="TextBox 2">
            <a:extLst>
              <a:ext uri="{FF2B5EF4-FFF2-40B4-BE49-F238E27FC236}">
                <a16:creationId xmlns:a16="http://schemas.microsoft.com/office/drawing/2014/main" id="{C335BED5-56FC-2D31-4C29-17BDFF217605}"/>
              </a:ext>
            </a:extLst>
          </p:cNvPr>
          <p:cNvSpPr txBox="1"/>
          <p:nvPr/>
        </p:nvSpPr>
        <p:spPr>
          <a:xfrm>
            <a:off x="665949" y="2223247"/>
            <a:ext cx="9651147" cy="5262403"/>
          </a:xfrm>
          <a:prstGeom prst="rect">
            <a:avLst/>
          </a:prstGeom>
          <a:noFill/>
        </p:spPr>
        <p:txBody>
          <a:bodyPr wrap="square" numCol="2" rtlCol="0">
            <a:spAutoFit/>
          </a:bodyPr>
          <a:lstStyle/>
          <a:p>
            <a:pPr marL="380990" indent="-380990" defTabSz="609585">
              <a:buFont typeface="Arial" panose="020B0604020202020204" pitchFamily="34" charset="0"/>
              <a:buChar char="•"/>
            </a:pPr>
            <a:r>
              <a:rPr lang="en-GB" sz="3733" dirty="0">
                <a:solidFill>
                  <a:srgbClr val="7030A0"/>
                </a:solidFill>
                <a:latin typeface="Calibri" panose="020F0502020204030204"/>
              </a:rPr>
              <a:t>Survey monkey </a:t>
            </a:r>
          </a:p>
          <a:p>
            <a:pPr marL="380990" indent="-380990" defTabSz="609585">
              <a:buFont typeface="Arial" panose="020B0604020202020204" pitchFamily="34" charset="0"/>
              <a:buChar char="•"/>
            </a:pPr>
            <a:r>
              <a:rPr lang="en-GB" sz="3733" dirty="0">
                <a:solidFill>
                  <a:srgbClr val="7030A0"/>
                </a:solidFill>
                <a:latin typeface="Calibri" panose="020F0502020204030204"/>
              </a:rPr>
              <a:t>Request sheet </a:t>
            </a:r>
          </a:p>
          <a:p>
            <a:pPr marL="380990" indent="-380990" defTabSz="609585">
              <a:buFont typeface="Arial" panose="020B0604020202020204" pitchFamily="34" charset="0"/>
              <a:buChar char="•"/>
            </a:pPr>
            <a:r>
              <a:rPr lang="en-GB" sz="3733" dirty="0">
                <a:solidFill>
                  <a:srgbClr val="7030A0"/>
                </a:solidFill>
                <a:latin typeface="Calibri" panose="020F0502020204030204"/>
              </a:rPr>
              <a:t>Fairness </a:t>
            </a:r>
          </a:p>
          <a:p>
            <a:pPr marL="380990" indent="-380990" defTabSz="609585">
              <a:buFont typeface="Arial" panose="020B0604020202020204" pitchFamily="34" charset="0"/>
              <a:buChar char="•"/>
            </a:pPr>
            <a:r>
              <a:rPr lang="en-GB" sz="3733" dirty="0">
                <a:solidFill>
                  <a:srgbClr val="7030A0"/>
                </a:solidFill>
                <a:latin typeface="Calibri" panose="020F0502020204030204"/>
              </a:rPr>
              <a:t>Skill mix</a:t>
            </a:r>
          </a:p>
          <a:p>
            <a:pPr marL="380990" indent="-380990" defTabSz="609585">
              <a:buFont typeface="Arial" panose="020B0604020202020204" pitchFamily="34" charset="0"/>
              <a:buChar char="•"/>
            </a:pPr>
            <a:r>
              <a:rPr lang="en-GB" sz="3733" dirty="0">
                <a:solidFill>
                  <a:srgbClr val="7030A0"/>
                </a:solidFill>
                <a:latin typeface="Calibri" panose="020F0502020204030204"/>
              </a:rPr>
              <a:t>Balanced staffing numbers</a:t>
            </a:r>
          </a:p>
          <a:p>
            <a:pPr marL="380990" indent="-380990" defTabSz="609585">
              <a:buFont typeface="Arial" panose="020B0604020202020204" pitchFamily="34" charset="0"/>
              <a:buChar char="•"/>
            </a:pPr>
            <a:r>
              <a:rPr lang="en-GB" sz="3733" dirty="0">
                <a:solidFill>
                  <a:srgbClr val="7030A0"/>
                </a:solidFill>
                <a:latin typeface="Calibri" panose="020F0502020204030204"/>
              </a:rPr>
              <a:t>Policy reference 139</a:t>
            </a:r>
          </a:p>
          <a:p>
            <a:pPr marL="380990" indent="-380990" defTabSz="609585">
              <a:buFont typeface="Arial" panose="020B0604020202020204" pitchFamily="34" charset="0"/>
              <a:buChar char="•"/>
            </a:pPr>
            <a:r>
              <a:rPr lang="en-GB" sz="3733" dirty="0">
                <a:solidFill>
                  <a:srgbClr val="7030A0"/>
                </a:solidFill>
                <a:latin typeface="Calibri" panose="020F0502020204030204"/>
              </a:rPr>
              <a:t>Disclaimer</a:t>
            </a:r>
          </a:p>
          <a:p>
            <a:pPr marL="380990" indent="-380990" defTabSz="609585">
              <a:buFont typeface="Arial" panose="020B0604020202020204" pitchFamily="34" charset="0"/>
              <a:buChar char="•"/>
            </a:pPr>
            <a:r>
              <a:rPr lang="en-GB" sz="3733" dirty="0">
                <a:solidFill>
                  <a:srgbClr val="7030A0"/>
                </a:solidFill>
                <a:latin typeface="Calibri" panose="020F0502020204030204"/>
              </a:rPr>
              <a:t>Roster approval </a:t>
            </a:r>
          </a:p>
          <a:p>
            <a:pPr marL="380990" indent="-380990" defTabSz="609585">
              <a:buFont typeface="Arial" panose="020B0604020202020204" pitchFamily="34" charset="0"/>
              <a:buChar char="•"/>
            </a:pPr>
            <a:r>
              <a:rPr lang="en-GB" sz="3733" dirty="0">
                <a:solidFill>
                  <a:srgbClr val="7030A0"/>
                </a:solidFill>
                <a:latin typeface="Calibri" panose="020F0502020204030204"/>
              </a:rPr>
              <a:t>Staff feedback </a:t>
            </a:r>
            <a:r>
              <a:rPr lang="en-GB" sz="3733" dirty="0" err="1">
                <a:solidFill>
                  <a:srgbClr val="7030A0"/>
                </a:solidFill>
                <a:latin typeface="Calibri" panose="020F0502020204030204"/>
              </a:rPr>
              <a:t>froms</a:t>
            </a:r>
            <a:endParaRPr lang="en-GB" sz="3733" dirty="0">
              <a:solidFill>
                <a:srgbClr val="7030A0"/>
              </a:solidFill>
              <a:latin typeface="Calibri" panose="020F0502020204030204"/>
            </a:endParaRPr>
          </a:p>
          <a:p>
            <a:pPr marL="380990" indent="-380990" defTabSz="609585">
              <a:buFont typeface="Arial" panose="020B0604020202020204" pitchFamily="34" charset="0"/>
              <a:buChar char="•"/>
            </a:pPr>
            <a:endParaRPr lang="en-GB" sz="2400" dirty="0">
              <a:solidFill>
                <a:srgbClr val="7030A0"/>
              </a:solidFill>
              <a:latin typeface="Calibri" panose="020F0502020204030204"/>
            </a:endParaRPr>
          </a:p>
          <a:p>
            <a:pPr marL="380990" indent="-380990" defTabSz="609585">
              <a:buFont typeface="Arial" panose="020B0604020202020204" pitchFamily="34" charset="0"/>
              <a:buChar char="•"/>
            </a:pPr>
            <a:endParaRPr lang="en-GB" sz="2400" dirty="0">
              <a:solidFill>
                <a:prstClr val="black"/>
              </a:solidFill>
              <a:latin typeface="Calibri" panose="020F0502020204030204"/>
            </a:endParaRPr>
          </a:p>
        </p:txBody>
      </p:sp>
      <p:pic>
        <p:nvPicPr>
          <p:cNvPr id="6" name="Picture 5" descr="A diagram of different shapes and colors&#10;&#10;Description automatically generated">
            <a:extLst>
              <a:ext uri="{FF2B5EF4-FFF2-40B4-BE49-F238E27FC236}">
                <a16:creationId xmlns:a16="http://schemas.microsoft.com/office/drawing/2014/main" id="{46911035-90F0-28BB-CA63-0B9135590AB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867941" y="4965807"/>
            <a:ext cx="2389833" cy="1335101"/>
          </a:xfrm>
          <a:prstGeom prst="rect">
            <a:avLst/>
          </a:prstGeom>
        </p:spPr>
      </p:pic>
    </p:spTree>
    <p:extLst>
      <p:ext uri="{BB962C8B-B14F-4D97-AF65-F5344CB8AC3E}">
        <p14:creationId xmlns:p14="http://schemas.microsoft.com/office/powerpoint/2010/main" val="24265024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138421-23A2-C41D-51BE-7577155B35BE}"/>
              </a:ext>
            </a:extLst>
          </p:cNvPr>
          <p:cNvPicPr>
            <a:picLocks noChangeAspect="1"/>
          </p:cNvPicPr>
          <p:nvPr/>
        </p:nvPicPr>
        <p:blipFill>
          <a:blip r:embed="rId2"/>
          <a:stretch>
            <a:fillRect/>
          </a:stretch>
        </p:blipFill>
        <p:spPr>
          <a:xfrm>
            <a:off x="578567" y="1649506"/>
            <a:ext cx="5320928" cy="4399109"/>
          </a:xfrm>
          <a:prstGeom prst="rect">
            <a:avLst/>
          </a:prstGeom>
        </p:spPr>
      </p:pic>
      <p:pic>
        <p:nvPicPr>
          <p:cNvPr id="6" name="Picture 5">
            <a:extLst>
              <a:ext uri="{FF2B5EF4-FFF2-40B4-BE49-F238E27FC236}">
                <a16:creationId xmlns:a16="http://schemas.microsoft.com/office/drawing/2014/main" id="{1EF79E8F-498E-1DF4-9815-35AC6B3920C7}"/>
              </a:ext>
            </a:extLst>
          </p:cNvPr>
          <p:cNvPicPr>
            <a:picLocks noChangeAspect="1"/>
          </p:cNvPicPr>
          <p:nvPr/>
        </p:nvPicPr>
        <p:blipFill>
          <a:blip r:embed="rId3"/>
          <a:stretch>
            <a:fillRect/>
          </a:stretch>
        </p:blipFill>
        <p:spPr>
          <a:xfrm>
            <a:off x="6292508" y="1649506"/>
            <a:ext cx="3706981" cy="4798677"/>
          </a:xfrm>
          <a:prstGeom prst="rect">
            <a:avLst/>
          </a:prstGeom>
        </p:spPr>
      </p:pic>
      <p:sp>
        <p:nvSpPr>
          <p:cNvPr id="7" name="TextBox 6">
            <a:extLst>
              <a:ext uri="{FF2B5EF4-FFF2-40B4-BE49-F238E27FC236}">
                <a16:creationId xmlns:a16="http://schemas.microsoft.com/office/drawing/2014/main" id="{8F914B20-BB8F-3620-7DCB-216F80F5966C}"/>
              </a:ext>
            </a:extLst>
          </p:cNvPr>
          <p:cNvSpPr txBox="1"/>
          <p:nvPr/>
        </p:nvSpPr>
        <p:spPr>
          <a:xfrm>
            <a:off x="901594" y="358591"/>
            <a:ext cx="6292492" cy="1077218"/>
          </a:xfrm>
          <a:prstGeom prst="rect">
            <a:avLst/>
          </a:prstGeom>
          <a:noFill/>
        </p:spPr>
        <p:txBody>
          <a:bodyPr wrap="none" rtlCol="0">
            <a:spAutoFit/>
          </a:bodyPr>
          <a:lstStyle/>
          <a:p>
            <a:pPr defTabSz="609585"/>
            <a:r>
              <a:rPr lang="en-GB" sz="6400" dirty="0">
                <a:solidFill>
                  <a:srgbClr val="7030A0"/>
                </a:solidFill>
                <a:latin typeface="Calibri" panose="020F0502020204030204"/>
              </a:rPr>
              <a:t>Christmas off duty</a:t>
            </a:r>
          </a:p>
        </p:txBody>
      </p:sp>
      <p:pic>
        <p:nvPicPr>
          <p:cNvPr id="11" name="Picture 10" descr="A christmas tree with ornaments and a star&#10;&#10;Description automatically generated">
            <a:extLst>
              <a:ext uri="{FF2B5EF4-FFF2-40B4-BE49-F238E27FC236}">
                <a16:creationId xmlns:a16="http://schemas.microsoft.com/office/drawing/2014/main" id="{D67AA432-5371-B5BE-48A3-E22F01AC6E5A}"/>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459213" y="247065"/>
            <a:ext cx="1083488" cy="1107996"/>
          </a:xfrm>
          <a:prstGeom prst="rect">
            <a:avLst/>
          </a:prstGeom>
        </p:spPr>
      </p:pic>
    </p:spTree>
    <p:extLst>
      <p:ext uri="{BB962C8B-B14F-4D97-AF65-F5344CB8AC3E}">
        <p14:creationId xmlns:p14="http://schemas.microsoft.com/office/powerpoint/2010/main" val="308730554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127775-E982-DF89-63CE-3F31ECD09ACC}"/>
              </a:ext>
            </a:extLst>
          </p:cNvPr>
          <p:cNvSpPr txBox="1"/>
          <p:nvPr/>
        </p:nvSpPr>
        <p:spPr>
          <a:xfrm>
            <a:off x="983557" y="338097"/>
            <a:ext cx="4468659" cy="1077218"/>
          </a:xfrm>
          <a:prstGeom prst="rect">
            <a:avLst/>
          </a:prstGeom>
          <a:noFill/>
        </p:spPr>
        <p:txBody>
          <a:bodyPr wrap="none" rtlCol="0">
            <a:spAutoFit/>
          </a:bodyPr>
          <a:lstStyle/>
          <a:p>
            <a:pPr defTabSz="609585"/>
            <a:r>
              <a:rPr lang="en-GB" sz="6400" dirty="0">
                <a:solidFill>
                  <a:srgbClr val="7030A0"/>
                </a:solidFill>
                <a:latin typeface="Calibri" panose="020F0502020204030204"/>
              </a:rPr>
              <a:t>Annual leave</a:t>
            </a:r>
          </a:p>
        </p:txBody>
      </p:sp>
      <p:sp>
        <p:nvSpPr>
          <p:cNvPr id="6" name="TextBox 5">
            <a:extLst>
              <a:ext uri="{FF2B5EF4-FFF2-40B4-BE49-F238E27FC236}">
                <a16:creationId xmlns:a16="http://schemas.microsoft.com/office/drawing/2014/main" id="{2DB816C5-9F5F-9587-811B-75962B8B569C}"/>
              </a:ext>
            </a:extLst>
          </p:cNvPr>
          <p:cNvSpPr txBox="1"/>
          <p:nvPr/>
        </p:nvSpPr>
        <p:spPr>
          <a:xfrm>
            <a:off x="583987" y="2079812"/>
            <a:ext cx="9179859" cy="3046988"/>
          </a:xfrm>
          <a:prstGeom prst="rect">
            <a:avLst/>
          </a:prstGeom>
          <a:noFill/>
        </p:spPr>
        <p:txBody>
          <a:bodyPr wrap="square" rtlCol="0">
            <a:spAutoFit/>
          </a:bodyPr>
          <a:lstStyle/>
          <a:p>
            <a:pPr defTabSz="609585"/>
            <a:r>
              <a:rPr lang="en-GB" sz="4800" dirty="0">
                <a:solidFill>
                  <a:srgbClr val="7030A0"/>
                </a:solidFill>
                <a:latin typeface="Calibri" panose="020F0502020204030204"/>
              </a:rPr>
              <a:t>The problem:</a:t>
            </a:r>
          </a:p>
          <a:p>
            <a:pPr marL="761981" indent="-761981" defTabSz="609585">
              <a:buFont typeface="Arial" panose="020B0604020202020204" pitchFamily="34" charset="0"/>
              <a:buChar char="•"/>
            </a:pPr>
            <a:r>
              <a:rPr lang="en-GB" sz="4800" dirty="0">
                <a:solidFill>
                  <a:srgbClr val="7030A0"/>
                </a:solidFill>
                <a:latin typeface="Calibri" panose="020F0502020204030204"/>
              </a:rPr>
              <a:t>Change in management</a:t>
            </a:r>
          </a:p>
          <a:p>
            <a:pPr marL="761981" indent="-761981" defTabSz="609585">
              <a:buFont typeface="Arial" panose="020B0604020202020204" pitchFamily="34" charset="0"/>
              <a:buChar char="•"/>
            </a:pPr>
            <a:r>
              <a:rPr lang="en-GB" sz="4800" dirty="0">
                <a:solidFill>
                  <a:srgbClr val="7030A0"/>
                </a:solidFill>
                <a:latin typeface="Calibri" panose="020F0502020204030204"/>
              </a:rPr>
              <a:t>Percentages</a:t>
            </a:r>
          </a:p>
          <a:p>
            <a:pPr marL="761981" indent="-761981" defTabSz="609585">
              <a:buFont typeface="Arial" panose="020B0604020202020204" pitchFamily="34" charset="0"/>
              <a:buChar char="•"/>
            </a:pPr>
            <a:r>
              <a:rPr lang="en-GB" sz="4800" dirty="0">
                <a:solidFill>
                  <a:srgbClr val="7030A0"/>
                </a:solidFill>
                <a:latin typeface="Calibri" panose="020F0502020204030204"/>
              </a:rPr>
              <a:t>Unfamiliar with policy</a:t>
            </a:r>
          </a:p>
        </p:txBody>
      </p:sp>
      <p:pic>
        <p:nvPicPr>
          <p:cNvPr id="10" name="Picture 9" descr="A 3d person helping another person to help&#10;&#10;Description automatically generated">
            <a:extLst>
              <a:ext uri="{FF2B5EF4-FFF2-40B4-BE49-F238E27FC236}">
                <a16:creationId xmlns:a16="http://schemas.microsoft.com/office/drawing/2014/main" id="{ED4CDDEE-822D-84FC-EF8A-991909B5F2E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700683" y="2008095"/>
            <a:ext cx="3907331" cy="3907331"/>
          </a:xfrm>
          <a:prstGeom prst="rect">
            <a:avLst/>
          </a:prstGeom>
        </p:spPr>
      </p:pic>
    </p:spTree>
    <p:extLst>
      <p:ext uri="{BB962C8B-B14F-4D97-AF65-F5344CB8AC3E}">
        <p14:creationId xmlns:p14="http://schemas.microsoft.com/office/powerpoint/2010/main" val="8641101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EF1542-556A-1C74-8C17-F616A7D416E2}"/>
              </a:ext>
            </a:extLst>
          </p:cNvPr>
          <p:cNvSpPr txBox="1"/>
          <p:nvPr/>
        </p:nvSpPr>
        <p:spPr>
          <a:xfrm>
            <a:off x="852361" y="265995"/>
            <a:ext cx="2713820" cy="1077218"/>
          </a:xfrm>
          <a:prstGeom prst="rect">
            <a:avLst/>
          </a:prstGeom>
          <a:noFill/>
        </p:spPr>
        <p:txBody>
          <a:bodyPr wrap="none" rtlCol="0">
            <a:spAutoFit/>
          </a:bodyPr>
          <a:lstStyle/>
          <a:p>
            <a:pPr defTabSz="609585"/>
            <a:r>
              <a:rPr lang="en-GB" sz="6400" dirty="0">
                <a:solidFill>
                  <a:srgbClr val="7030A0"/>
                </a:solidFill>
                <a:latin typeface="Calibri" panose="020F0502020204030204"/>
              </a:rPr>
              <a:t>Process</a:t>
            </a:r>
          </a:p>
        </p:txBody>
      </p:sp>
      <p:sp>
        <p:nvSpPr>
          <p:cNvPr id="5" name="TextBox 4">
            <a:extLst>
              <a:ext uri="{FF2B5EF4-FFF2-40B4-BE49-F238E27FC236}">
                <a16:creationId xmlns:a16="http://schemas.microsoft.com/office/drawing/2014/main" id="{4205EEE1-B4F3-C255-FCB7-68AEDF9E07FC}"/>
              </a:ext>
            </a:extLst>
          </p:cNvPr>
          <p:cNvSpPr txBox="1"/>
          <p:nvPr/>
        </p:nvSpPr>
        <p:spPr>
          <a:xfrm>
            <a:off x="658153" y="2276560"/>
            <a:ext cx="10239121" cy="4524315"/>
          </a:xfrm>
          <a:prstGeom prst="rect">
            <a:avLst/>
          </a:prstGeom>
          <a:noFill/>
        </p:spPr>
        <p:txBody>
          <a:bodyPr wrap="square" numCol="2" rtlCol="0">
            <a:spAutoFit/>
          </a:bodyPr>
          <a:lstStyle/>
          <a:p>
            <a:pPr marL="380990" indent="-380990" defTabSz="609585">
              <a:buFont typeface="Arial" panose="020B0604020202020204" pitchFamily="34" charset="0"/>
              <a:buChar char="•"/>
            </a:pPr>
            <a:r>
              <a:rPr lang="en-GB" sz="4800" dirty="0">
                <a:solidFill>
                  <a:srgbClr val="7030A0"/>
                </a:solidFill>
                <a:latin typeface="Calibri" panose="020F0502020204030204"/>
              </a:rPr>
              <a:t>Policy </a:t>
            </a:r>
          </a:p>
          <a:p>
            <a:pPr marL="380990" indent="-380990" defTabSz="609585">
              <a:buFont typeface="Arial" panose="020B0604020202020204" pitchFamily="34" charset="0"/>
              <a:buChar char="•"/>
            </a:pPr>
            <a:r>
              <a:rPr lang="en-GB" sz="4800" dirty="0">
                <a:solidFill>
                  <a:srgbClr val="7030A0"/>
                </a:solidFill>
                <a:latin typeface="Calibri" panose="020F0502020204030204"/>
              </a:rPr>
              <a:t>Survey monkey</a:t>
            </a:r>
          </a:p>
          <a:p>
            <a:pPr marL="380990" indent="-380990" defTabSz="609585">
              <a:buFont typeface="Arial" panose="020B0604020202020204" pitchFamily="34" charset="0"/>
              <a:buChar char="•"/>
            </a:pPr>
            <a:r>
              <a:rPr lang="en-GB" sz="4800" dirty="0">
                <a:solidFill>
                  <a:srgbClr val="7030A0"/>
                </a:solidFill>
                <a:latin typeface="Calibri" panose="020F0502020204030204"/>
              </a:rPr>
              <a:t>Request period </a:t>
            </a:r>
          </a:p>
          <a:p>
            <a:pPr marL="380990" indent="-380990" defTabSz="609585">
              <a:buFont typeface="Arial" panose="020B0604020202020204" pitchFamily="34" charset="0"/>
              <a:buChar char="•"/>
            </a:pPr>
            <a:r>
              <a:rPr lang="en-GB" sz="4800" dirty="0">
                <a:solidFill>
                  <a:srgbClr val="7030A0"/>
                </a:solidFill>
                <a:latin typeface="Calibri" panose="020F0502020204030204"/>
              </a:rPr>
              <a:t>Evaluation</a:t>
            </a:r>
          </a:p>
          <a:p>
            <a:pPr marL="380990" indent="-380990" defTabSz="609585">
              <a:buFont typeface="Arial" panose="020B0604020202020204" pitchFamily="34" charset="0"/>
              <a:buChar char="•"/>
            </a:pPr>
            <a:r>
              <a:rPr lang="en-GB" sz="4800" dirty="0">
                <a:solidFill>
                  <a:srgbClr val="7030A0"/>
                </a:solidFill>
                <a:latin typeface="Calibri" panose="020F0502020204030204"/>
              </a:rPr>
              <a:t>Alternatives</a:t>
            </a:r>
          </a:p>
          <a:p>
            <a:pPr marL="380990" indent="-380990" defTabSz="609585">
              <a:buFont typeface="Arial" panose="020B0604020202020204" pitchFamily="34" charset="0"/>
              <a:buChar char="•"/>
            </a:pPr>
            <a:r>
              <a:rPr lang="en-GB" sz="4800" dirty="0">
                <a:solidFill>
                  <a:srgbClr val="7030A0"/>
                </a:solidFill>
                <a:latin typeface="Calibri" panose="020F0502020204030204"/>
              </a:rPr>
              <a:t>Agreed leave</a:t>
            </a:r>
          </a:p>
          <a:p>
            <a:pPr marL="380990" indent="-380990" defTabSz="609585">
              <a:buFont typeface="Arial" panose="020B0604020202020204" pitchFamily="34" charset="0"/>
              <a:buChar char="•"/>
            </a:pPr>
            <a:r>
              <a:rPr lang="en-GB" sz="4800" dirty="0">
                <a:solidFill>
                  <a:srgbClr val="7030A0"/>
                </a:solidFill>
                <a:latin typeface="Calibri" panose="020F0502020204030204"/>
              </a:rPr>
              <a:t>Policy reminder</a:t>
            </a:r>
          </a:p>
        </p:txBody>
      </p:sp>
      <p:pic>
        <p:nvPicPr>
          <p:cNvPr id="7" name="Picture 6" descr="A diagram of a plan and study&#10;&#10;Description automatically generated">
            <a:extLst>
              <a:ext uri="{FF2B5EF4-FFF2-40B4-BE49-F238E27FC236}">
                <a16:creationId xmlns:a16="http://schemas.microsoft.com/office/drawing/2014/main" id="{8FEA0677-4F20-7BA0-FA80-EBCA251F56D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984529" y="4792717"/>
            <a:ext cx="1855075" cy="1855075"/>
          </a:xfrm>
          <a:prstGeom prst="rect">
            <a:avLst/>
          </a:prstGeom>
        </p:spPr>
      </p:pic>
    </p:spTree>
    <p:extLst>
      <p:ext uri="{BB962C8B-B14F-4D97-AF65-F5344CB8AC3E}">
        <p14:creationId xmlns:p14="http://schemas.microsoft.com/office/powerpoint/2010/main" val="2488976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 name="Rectangle 1043">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1046" name="Rectangle 1045">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useBgFill="1">
        <p:nvSpPr>
          <p:cNvPr id="1048" name="Rectangle 1047">
            <a:extLst>
              <a:ext uri="{FF2B5EF4-FFF2-40B4-BE49-F238E27FC236}">
                <a16:creationId xmlns:a16="http://schemas.microsoft.com/office/drawing/2014/main" id="{93DAF4AA-9270-40B5-B73C-B11B9A92F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2" name="Title 1">
            <a:extLst>
              <a:ext uri="{FF2B5EF4-FFF2-40B4-BE49-F238E27FC236}">
                <a16:creationId xmlns:a16="http://schemas.microsoft.com/office/drawing/2014/main" id="{30DBE61D-743A-E98C-097B-BEFB02DCBBC5}"/>
              </a:ext>
            </a:extLst>
          </p:cNvPr>
          <p:cNvSpPr>
            <a:spLocks noGrp="1"/>
          </p:cNvSpPr>
          <p:nvPr>
            <p:ph type="title"/>
          </p:nvPr>
        </p:nvSpPr>
        <p:spPr>
          <a:xfrm>
            <a:off x="1371598" y="462743"/>
            <a:ext cx="5327375" cy="1560022"/>
          </a:xfrm>
        </p:spPr>
        <p:txBody>
          <a:bodyPr vert="horz" lIns="0" tIns="0" rIns="0" bIns="0" rtlCol="0" anchor="b">
            <a:normAutofit/>
          </a:bodyPr>
          <a:lstStyle/>
          <a:p>
            <a:r>
              <a:rPr lang="en-US" sz="3600"/>
              <a:t>Vision</a:t>
            </a:r>
            <a:br>
              <a:rPr lang="en-US" sz="3600"/>
            </a:br>
            <a:endParaRPr lang="en-US" sz="3600"/>
          </a:p>
        </p:txBody>
      </p:sp>
      <p:sp>
        <p:nvSpPr>
          <p:cNvPr id="4" name="Text Placeholder 3">
            <a:extLst>
              <a:ext uri="{FF2B5EF4-FFF2-40B4-BE49-F238E27FC236}">
                <a16:creationId xmlns:a16="http://schemas.microsoft.com/office/drawing/2014/main" id="{CFFCF6E2-4557-8659-70A1-6403FF60932C}"/>
              </a:ext>
            </a:extLst>
          </p:cNvPr>
          <p:cNvSpPr>
            <a:spLocks noGrp="1"/>
          </p:cNvSpPr>
          <p:nvPr>
            <p:ph type="body" sz="half" idx="2"/>
          </p:nvPr>
        </p:nvSpPr>
        <p:spPr>
          <a:xfrm>
            <a:off x="1371600" y="2279374"/>
            <a:ext cx="5327373" cy="3601436"/>
          </a:xfrm>
        </p:spPr>
        <p:txBody>
          <a:bodyPr vert="horz" lIns="0" tIns="0" rIns="0" bIns="0" rtlCol="0">
            <a:normAutofit/>
          </a:bodyPr>
          <a:lstStyle/>
          <a:p>
            <a:pPr indent="-228600">
              <a:buFont typeface="Arial" panose="020B0604020202020204" pitchFamily="34" charset="0"/>
              <a:buChar char="•"/>
            </a:pPr>
            <a:r>
              <a:rPr lang="en-US" dirty="0"/>
              <a:t>Team working approach including out MDT</a:t>
            </a:r>
          </a:p>
          <a:p>
            <a:pPr indent="-228600">
              <a:buFont typeface="Arial" panose="020B0604020202020204" pitchFamily="34" charset="0"/>
              <a:buChar char="•"/>
            </a:pPr>
            <a:r>
              <a:rPr lang="en-US" dirty="0"/>
              <a:t>All able to support patients and families</a:t>
            </a:r>
          </a:p>
          <a:p>
            <a:pPr indent="-228600">
              <a:buFont typeface="Arial" panose="020B0604020202020204" pitchFamily="34" charset="0"/>
              <a:buChar char="•"/>
            </a:pPr>
            <a:r>
              <a:rPr lang="en-US" dirty="0"/>
              <a:t>Develop own strengths and to listen to each other</a:t>
            </a:r>
          </a:p>
          <a:p>
            <a:pPr indent="-228600">
              <a:buFont typeface="Arial" panose="020B0604020202020204" pitchFamily="34" charset="0"/>
              <a:buChar char="•"/>
            </a:pPr>
            <a:r>
              <a:rPr lang="en-US" dirty="0"/>
              <a:t>Support each other as a team- open communication</a:t>
            </a:r>
          </a:p>
          <a:p>
            <a:pPr indent="-228600">
              <a:buFont typeface="Arial" panose="020B0604020202020204" pitchFamily="34" charset="0"/>
              <a:buChar char="•"/>
            </a:pPr>
            <a:r>
              <a:rPr lang="en-US" dirty="0"/>
              <a:t>Use ongoing skills and experience to develop</a:t>
            </a:r>
          </a:p>
          <a:p>
            <a:pPr indent="-228600">
              <a:buFont typeface="Arial" panose="020B0604020202020204" pitchFamily="34" charset="0"/>
              <a:buChar char="•"/>
            </a:pPr>
            <a:r>
              <a:rPr lang="en-US" dirty="0"/>
              <a:t>Support the service to ensure minimal disruption</a:t>
            </a:r>
          </a:p>
          <a:p>
            <a:pPr indent="-228600">
              <a:buFont typeface="Arial" panose="020B0604020202020204" pitchFamily="34" charset="0"/>
              <a:buChar char="•"/>
            </a:pPr>
            <a:endParaRPr lang="en-US" dirty="0"/>
          </a:p>
        </p:txBody>
      </p:sp>
      <p:sp>
        <p:nvSpPr>
          <p:cNvPr id="1050" name="Rectangle 1049">
            <a:extLst>
              <a:ext uri="{FF2B5EF4-FFF2-40B4-BE49-F238E27FC236}">
                <a16:creationId xmlns:a16="http://schemas.microsoft.com/office/drawing/2014/main" id="{31D5E60A-D6B1-4F21-A993-313958AF0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15300" y="-4"/>
            <a:ext cx="4076699" cy="6858003"/>
          </a:xfrm>
          <a:prstGeom prst="rect">
            <a:avLst/>
          </a:prstGeom>
          <a:gradFill>
            <a:gsLst>
              <a:gs pos="8000">
                <a:schemeClr val="accent6"/>
              </a:gs>
              <a:gs pos="100000">
                <a:schemeClr val="accent5">
                  <a:alpha val="90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1052" name="Rectangle 1051">
            <a:extLst>
              <a:ext uri="{FF2B5EF4-FFF2-40B4-BE49-F238E27FC236}">
                <a16:creationId xmlns:a16="http://schemas.microsoft.com/office/drawing/2014/main" id="{5B7BB16B-E108-4C64-97D5-7AC67CC5E2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724863" y="1390436"/>
            <a:ext cx="6857572" cy="4076700"/>
          </a:xfrm>
          <a:prstGeom prst="rect">
            <a:avLst/>
          </a:prstGeom>
          <a:gradFill>
            <a:gsLst>
              <a:gs pos="0">
                <a:schemeClr val="accent4">
                  <a:alpha val="13000"/>
                </a:schemeClr>
              </a:gs>
              <a:gs pos="99000">
                <a:schemeClr val="accent2">
                  <a:alpha val="52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a:ea typeface="+mn-ea"/>
              <a:cs typeface="+mn-cs"/>
            </a:endParaRPr>
          </a:p>
        </p:txBody>
      </p:sp>
      <p:sp>
        <p:nvSpPr>
          <p:cNvPr id="1054" name="Rectangle 1053">
            <a:extLst>
              <a:ext uri="{FF2B5EF4-FFF2-40B4-BE49-F238E27FC236}">
                <a16:creationId xmlns:a16="http://schemas.microsoft.com/office/drawing/2014/main" id="{A5F6A003-4671-4F7B-A12E-2946D61E43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785110" y="1451112"/>
            <a:ext cx="6858001" cy="3955771"/>
          </a:xfrm>
          <a:prstGeom prst="rect">
            <a:avLst/>
          </a:prstGeom>
          <a:gradFill>
            <a:gsLst>
              <a:gs pos="0">
                <a:schemeClr val="accent6">
                  <a:alpha val="0"/>
                </a:schemeClr>
              </a:gs>
              <a:gs pos="72000">
                <a:schemeClr val="tx2">
                  <a:lumMod val="75000"/>
                  <a:lumOff val="25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a:ea typeface="+mn-ea"/>
              <a:cs typeface="+mn-cs"/>
            </a:endParaRPr>
          </a:p>
        </p:txBody>
      </p:sp>
      <p:pic>
        <p:nvPicPr>
          <p:cNvPr id="1026" name="Picture 2" descr="Top 40 Team Building Quotes - Lead by Adventure">
            <a:extLst>
              <a:ext uri="{FF2B5EF4-FFF2-40B4-BE49-F238E27FC236}">
                <a16:creationId xmlns:a16="http://schemas.microsoft.com/office/drawing/2014/main" id="{B3380055-220D-1F60-DC2B-7E5C9188571B}"/>
              </a:ext>
            </a:extLst>
          </p:cNvPr>
          <p:cNvPicPr>
            <a:picLocks noGrp="1" noChangeAspect="1" noChangeArrowheads="1"/>
          </p:cNvPicPr>
          <p:nvPr>
            <p:ph type="pic" idx="1"/>
          </p:nvPr>
        </p:nvPicPr>
        <p:blipFill rotWithShape="1">
          <a:blip r:embed="rId3">
            <a:extLst>
              <a:ext uri="{28A0092B-C50C-407E-A947-70E740481C1C}">
                <a14:useLocalDpi xmlns:a14="http://schemas.microsoft.com/office/drawing/2010/main" val="0"/>
              </a:ext>
            </a:extLst>
          </a:blip>
          <a:srcRect r="-1" b="357"/>
          <a:stretch/>
        </p:blipFill>
        <p:spPr bwMode="auto">
          <a:xfrm>
            <a:off x="7169796" y="1028699"/>
            <a:ext cx="4076701" cy="3219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95913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9DA0B8-81E3-DC58-6D7B-51202B355A77}"/>
              </a:ext>
            </a:extLst>
          </p:cNvPr>
          <p:cNvSpPr txBox="1"/>
          <p:nvPr/>
        </p:nvSpPr>
        <p:spPr>
          <a:xfrm>
            <a:off x="884730" y="453155"/>
            <a:ext cx="3828292" cy="1077218"/>
          </a:xfrm>
          <a:prstGeom prst="rect">
            <a:avLst/>
          </a:prstGeom>
          <a:noFill/>
        </p:spPr>
        <p:txBody>
          <a:bodyPr wrap="none" rtlCol="0">
            <a:spAutoFit/>
          </a:bodyPr>
          <a:lstStyle/>
          <a:p>
            <a:pPr defTabSz="609585"/>
            <a:r>
              <a:rPr lang="en-GB" sz="6400" dirty="0">
                <a:solidFill>
                  <a:srgbClr val="7030A0"/>
                </a:solidFill>
                <a:latin typeface="Calibri" panose="020F0502020204030204"/>
              </a:rPr>
              <a:t>Conclusion</a:t>
            </a:r>
          </a:p>
        </p:txBody>
      </p:sp>
      <p:sp>
        <p:nvSpPr>
          <p:cNvPr id="3" name="TextBox 2">
            <a:extLst>
              <a:ext uri="{FF2B5EF4-FFF2-40B4-BE49-F238E27FC236}">
                <a16:creationId xmlns:a16="http://schemas.microsoft.com/office/drawing/2014/main" id="{0ED267FB-B55A-8939-17BE-3C6A9678974C}"/>
              </a:ext>
            </a:extLst>
          </p:cNvPr>
          <p:cNvSpPr txBox="1"/>
          <p:nvPr/>
        </p:nvSpPr>
        <p:spPr>
          <a:xfrm>
            <a:off x="733677" y="2308928"/>
            <a:ext cx="5932778" cy="2062296"/>
          </a:xfrm>
          <a:prstGeom prst="rect">
            <a:avLst/>
          </a:prstGeom>
          <a:noFill/>
        </p:spPr>
        <p:txBody>
          <a:bodyPr wrap="none" rtlCol="0">
            <a:spAutoFit/>
          </a:bodyPr>
          <a:lstStyle/>
          <a:p>
            <a:pPr marL="380990" indent="-380990" defTabSz="609585">
              <a:buFont typeface="Arial" panose="020B0604020202020204" pitchFamily="34" charset="0"/>
              <a:buChar char="•"/>
            </a:pPr>
            <a:r>
              <a:rPr lang="en-GB" sz="4267" dirty="0">
                <a:solidFill>
                  <a:srgbClr val="7030A0"/>
                </a:solidFill>
                <a:latin typeface="Calibri" panose="020F0502020204030204"/>
              </a:rPr>
              <a:t>Patient safety</a:t>
            </a:r>
          </a:p>
          <a:p>
            <a:pPr marL="380990" indent="-380990" defTabSz="609585">
              <a:buFont typeface="Arial" panose="020B0604020202020204" pitchFamily="34" charset="0"/>
              <a:buChar char="•"/>
            </a:pPr>
            <a:r>
              <a:rPr lang="en-GB" sz="4267" dirty="0">
                <a:solidFill>
                  <a:srgbClr val="7030A0"/>
                </a:solidFill>
                <a:latin typeface="Calibri" panose="020F0502020204030204"/>
              </a:rPr>
              <a:t>Be a great place to work</a:t>
            </a:r>
          </a:p>
          <a:p>
            <a:pPr marL="380990" indent="-380990" defTabSz="609585">
              <a:buFont typeface="Arial" panose="020B0604020202020204" pitchFamily="34" charset="0"/>
              <a:buChar char="•"/>
            </a:pPr>
            <a:r>
              <a:rPr lang="en-GB" sz="4267" dirty="0">
                <a:solidFill>
                  <a:srgbClr val="7030A0"/>
                </a:solidFill>
                <a:latin typeface="Calibri" panose="020F0502020204030204"/>
              </a:rPr>
              <a:t>Inclusion</a:t>
            </a:r>
          </a:p>
        </p:txBody>
      </p:sp>
      <p:pic>
        <p:nvPicPr>
          <p:cNvPr id="12" name="Picture 11" descr="A building with a dog statue in front of it&#10;&#10;Description automatically generated">
            <a:extLst>
              <a:ext uri="{FF2B5EF4-FFF2-40B4-BE49-F238E27FC236}">
                <a16:creationId xmlns:a16="http://schemas.microsoft.com/office/drawing/2014/main" id="{EEA2E5AB-8616-3DC6-27AB-D416131AB99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158079" y="3131808"/>
            <a:ext cx="3810000" cy="2540000"/>
          </a:xfrm>
          <a:prstGeom prst="rect">
            <a:avLst/>
          </a:prstGeom>
        </p:spPr>
      </p:pic>
    </p:spTree>
    <p:extLst>
      <p:ext uri="{BB962C8B-B14F-4D97-AF65-F5344CB8AC3E}">
        <p14:creationId xmlns:p14="http://schemas.microsoft.com/office/powerpoint/2010/main" val="4765738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0E20-7EC5-42BF-78DC-E9E504F4E684}"/>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FAF5D980-7525-A9C4-B78B-CB994E5A1ED6}"/>
              </a:ext>
            </a:extLst>
          </p:cNvPr>
          <p:cNvSpPr>
            <a:spLocks noGrp="1"/>
          </p:cNvSpPr>
          <p:nvPr>
            <p:ph idx="1"/>
          </p:nvPr>
        </p:nvSpPr>
        <p:spPr/>
        <p:txBody>
          <a:bodyPr/>
          <a:lstStyle/>
          <a:p>
            <a:pPr marL="0" indent="0">
              <a:buNone/>
            </a:pPr>
            <a:endParaRPr lang="en-GB" sz="4267" i="1" dirty="0">
              <a:solidFill>
                <a:srgbClr val="7030A0"/>
              </a:solidFill>
              <a:latin typeface="-apple-system"/>
            </a:endParaRPr>
          </a:p>
          <a:p>
            <a:pPr marL="0" indent="0">
              <a:buNone/>
            </a:pPr>
            <a:r>
              <a:rPr lang="en-GB" sz="4267" i="1" dirty="0">
                <a:solidFill>
                  <a:srgbClr val="7030A0"/>
                </a:solidFill>
                <a:latin typeface="-apple-system"/>
              </a:rPr>
              <a:t>“Only by making Our People Promise a reality will the NHS become the best place to work for all – where we are part of one team that brings out the very best in each other.”</a:t>
            </a:r>
          </a:p>
          <a:p>
            <a:pPr marL="0" indent="0">
              <a:buNone/>
            </a:pPr>
            <a:endParaRPr lang="en-GB" i="1" dirty="0">
              <a:solidFill>
                <a:srgbClr val="7030A0"/>
              </a:solidFill>
            </a:endParaRPr>
          </a:p>
        </p:txBody>
      </p:sp>
      <p:pic>
        <p:nvPicPr>
          <p:cNvPr id="5" name="Picture 4" descr="A blue and white logo&#10;&#10;Description automatically generated">
            <a:extLst>
              <a:ext uri="{FF2B5EF4-FFF2-40B4-BE49-F238E27FC236}">
                <a16:creationId xmlns:a16="http://schemas.microsoft.com/office/drawing/2014/main" id="{8DE26560-64C3-237D-1EA9-0B0082E7EDA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483865" y="5054428"/>
            <a:ext cx="1559395" cy="857483"/>
          </a:xfrm>
          <a:prstGeom prst="rect">
            <a:avLst/>
          </a:prstGeom>
        </p:spPr>
      </p:pic>
    </p:spTree>
    <p:extLst>
      <p:ext uri="{BB962C8B-B14F-4D97-AF65-F5344CB8AC3E}">
        <p14:creationId xmlns:p14="http://schemas.microsoft.com/office/powerpoint/2010/main" val="48077984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PlaceHolder 1"/>
          <p:cNvSpPr>
            <a:spLocks noGrp="1"/>
          </p:cNvSpPr>
          <p:nvPr>
            <p:ph type="title"/>
          </p:nvPr>
        </p:nvSpPr>
        <p:spPr>
          <a:xfrm>
            <a:off x="871857" y="1741545"/>
            <a:ext cx="11100175" cy="1956191"/>
          </a:xfrm>
          <a:prstGeom prst="rect">
            <a:avLst/>
          </a:prstGeom>
          <a:noFill/>
          <a:ln w="0">
            <a:noFill/>
          </a:ln>
        </p:spPr>
        <p:txBody>
          <a:bodyPr lIns="0" tIns="0" rIns="0" bIns="0" anchor="ctr">
            <a:noAutofit/>
          </a:bodyPr>
          <a:lstStyle/>
          <a:p>
            <a:pPr>
              <a:lnSpc>
                <a:spcPct val="100000"/>
              </a:lnSpc>
              <a:tabLst>
                <a:tab pos="0" algn="l"/>
              </a:tabLst>
            </a:pPr>
            <a:r>
              <a:rPr lang="en-GB" sz="5805" spc="-1">
                <a:solidFill>
                  <a:srgbClr val="000000"/>
                </a:solidFill>
                <a:latin typeface="Comic Sans MS"/>
              </a:rPr>
              <a:t>Kiddies Corner in Phlebotomy</a:t>
            </a:r>
            <a:endParaRPr lang="en-GB" sz="5805" spc="-1">
              <a:solidFill>
                <a:srgbClr val="000000"/>
              </a:solidFill>
              <a:latin typeface="Arial"/>
            </a:endParaRPr>
          </a:p>
        </p:txBody>
      </p:sp>
      <p:sp>
        <p:nvSpPr>
          <p:cNvPr id="187" name="PlaceHolder 2"/>
          <p:cNvSpPr>
            <a:spLocks noGrp="1"/>
          </p:cNvSpPr>
          <p:nvPr>
            <p:ph type="subTitle"/>
          </p:nvPr>
        </p:nvSpPr>
        <p:spPr>
          <a:xfrm>
            <a:off x="655470" y="4136170"/>
            <a:ext cx="10881611" cy="1305288"/>
          </a:xfrm>
          <a:prstGeom prst="rect">
            <a:avLst/>
          </a:prstGeom>
          <a:noFill/>
          <a:ln w="0">
            <a:noFill/>
          </a:ln>
        </p:spPr>
        <p:txBody>
          <a:bodyPr lIns="0" tIns="0" rIns="0" bIns="0" anchor="ctr">
            <a:noAutofit/>
          </a:bodyPr>
          <a:lstStyle/>
          <a:p>
            <a:pPr indent="0" algn="ctr">
              <a:lnSpc>
                <a:spcPct val="100000"/>
              </a:lnSpc>
              <a:buNone/>
              <a:tabLst>
                <a:tab pos="0" algn="l"/>
              </a:tabLst>
            </a:pPr>
            <a:endParaRPr lang="en-GB" sz="2661" spc="-1">
              <a:solidFill>
                <a:srgbClr val="000000"/>
              </a:solidFill>
              <a:latin typeface="Arial"/>
            </a:endParaRPr>
          </a:p>
          <a:p>
            <a:pPr indent="0" algn="ctr">
              <a:lnSpc>
                <a:spcPct val="100000"/>
              </a:lnSpc>
              <a:buNone/>
              <a:tabLst>
                <a:tab pos="0" algn="l"/>
              </a:tabLst>
            </a:pPr>
            <a:r>
              <a:rPr lang="en-GB" sz="2661" spc="-1">
                <a:solidFill>
                  <a:srgbClr val="000000"/>
                </a:solidFill>
                <a:latin typeface="Comic Sans MS"/>
              </a:rPr>
              <a:t>SONIA GRIFFITHS &amp; DEBBIE DOLAN</a:t>
            </a:r>
            <a:endParaRPr lang="en-GB" sz="2661" spc="-1">
              <a:solidFill>
                <a:srgbClr val="000000"/>
              </a:solidFill>
              <a:latin typeface="Arial"/>
            </a:endParaRPr>
          </a:p>
          <a:p>
            <a:pPr indent="0" algn="ctr">
              <a:lnSpc>
                <a:spcPct val="100000"/>
              </a:lnSpc>
              <a:buNone/>
              <a:tabLst>
                <a:tab pos="0" algn="l"/>
              </a:tabLst>
            </a:pPr>
            <a:r>
              <a:rPr lang="en-GB" sz="2661" spc="-1">
                <a:solidFill>
                  <a:srgbClr val="000000"/>
                </a:solidFill>
                <a:latin typeface="Comic Sans MS"/>
              </a:rPr>
              <a:t>11TH DECEMBER 2023</a:t>
            </a:r>
            <a:endParaRPr lang="en-GB" sz="2661" spc="-1">
              <a:solidFill>
                <a:srgbClr val="000000"/>
              </a:solidFill>
              <a:latin typeface="Arial"/>
            </a:endParaRPr>
          </a:p>
        </p:txBody>
      </p:sp>
      <p:sp>
        <p:nvSpPr>
          <p:cNvPr id="188" name="Rectangle 187"/>
          <p:cNvSpPr/>
          <p:nvPr/>
        </p:nvSpPr>
        <p:spPr>
          <a:xfrm>
            <a:off x="3047918" y="3732131"/>
            <a:ext cx="6240828" cy="620426"/>
          </a:xfrm>
          <a:prstGeom prst="rect">
            <a:avLst/>
          </a:prstGeom>
          <a:noFill/>
          <a:ln w="0">
            <a:noFill/>
          </a:ln>
        </p:spPr>
        <p:style>
          <a:lnRef idx="0">
            <a:scrgbClr r="0" g="0" b="0"/>
          </a:lnRef>
          <a:fillRef idx="0">
            <a:scrgbClr r="0" g="0" b="0"/>
          </a:fillRef>
          <a:effectRef idx="0">
            <a:scrgbClr r="0" g="0" b="0"/>
          </a:effectRef>
          <a:fontRef idx="minor"/>
        </p:style>
        <p:txBody>
          <a:bodyPr lIns="108847" tIns="54423" rIns="108847" bIns="54423" anchor="t">
            <a:noAutofit/>
          </a:bodyPr>
          <a:lstStyle/>
          <a:p>
            <a:pPr defTabSz="1105875"/>
            <a:r>
              <a:rPr lang="en-GB" sz="2661" spc="-1">
                <a:solidFill>
                  <a:srgbClr val="000000"/>
                </a:solidFill>
                <a:latin typeface="Comic Sans MS"/>
                <a:ea typeface="DejaVu Sans"/>
              </a:rPr>
              <a:t>LEADING TEAMS PRESENTED BY</a:t>
            </a:r>
            <a:endParaRPr lang="en-GB" sz="2661" spc="-1">
              <a:solidFill>
                <a:srgbClr val="000000"/>
              </a:solidFill>
              <a:latin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PlaceHolder 1"/>
          <p:cNvSpPr>
            <a:spLocks noGrp="1"/>
          </p:cNvSpPr>
          <p:nvPr>
            <p:ph type="title"/>
          </p:nvPr>
        </p:nvSpPr>
        <p:spPr>
          <a:xfrm>
            <a:off x="435600" y="217693"/>
            <a:ext cx="10881611" cy="1085418"/>
          </a:xfrm>
          <a:prstGeom prst="rect">
            <a:avLst/>
          </a:prstGeom>
          <a:noFill/>
          <a:ln w="0">
            <a:noFill/>
          </a:ln>
        </p:spPr>
        <p:txBody>
          <a:bodyPr lIns="0" tIns="0" rIns="0" bIns="0" anchor="ctr">
            <a:noAutofit/>
          </a:bodyPr>
          <a:lstStyle/>
          <a:p>
            <a:pPr>
              <a:lnSpc>
                <a:spcPct val="100000"/>
              </a:lnSpc>
              <a:tabLst>
                <a:tab pos="0" algn="l"/>
              </a:tabLst>
            </a:pPr>
            <a:r>
              <a:rPr lang="en-GB" sz="3991" spc="-1">
                <a:solidFill>
                  <a:srgbClr val="000000"/>
                </a:solidFill>
                <a:latin typeface="Comic Sans MS"/>
              </a:rPr>
              <a:t>NERVOUS?</a:t>
            </a:r>
            <a:endParaRPr lang="en-GB" sz="3991" spc="-1">
              <a:solidFill>
                <a:srgbClr val="000000"/>
              </a:solidFill>
              <a:latin typeface="Arial"/>
            </a:endParaRPr>
          </a:p>
        </p:txBody>
      </p:sp>
      <p:sp>
        <p:nvSpPr>
          <p:cNvPr id="190" name="Rectangle 189"/>
          <p:cNvSpPr/>
          <p:nvPr/>
        </p:nvSpPr>
        <p:spPr>
          <a:xfrm>
            <a:off x="1524066" y="2394625"/>
            <a:ext cx="8922372" cy="1339248"/>
          </a:xfrm>
          <a:prstGeom prst="rect">
            <a:avLst/>
          </a:prstGeom>
          <a:noFill/>
          <a:ln w="18000">
            <a:noFill/>
          </a:ln>
        </p:spPr>
        <p:style>
          <a:lnRef idx="0">
            <a:scrgbClr r="0" g="0" b="0"/>
          </a:lnRef>
          <a:fillRef idx="0">
            <a:scrgbClr r="0" g="0" b="0"/>
          </a:fillRef>
          <a:effectRef idx="0">
            <a:scrgbClr r="0" g="0" b="0"/>
          </a:effectRef>
          <a:fontRef idx="minor"/>
        </p:style>
        <p:txBody>
          <a:bodyPr lIns="108847" tIns="54423" rIns="108847" bIns="54423" anchor="t">
            <a:noAutofit/>
          </a:bodyPr>
          <a:lstStyle/>
          <a:p>
            <a:pPr defTabSz="1105875">
              <a:spcAft>
                <a:spcPts val="45"/>
              </a:spcAft>
            </a:pPr>
            <a:r>
              <a:rPr lang="en-US" sz="2903" spc="-1">
                <a:solidFill>
                  <a:srgbClr val="404040"/>
                </a:solidFill>
                <a:latin typeface="Arial"/>
                <a:ea typeface="Arial"/>
              </a:rPr>
              <a:t>Some people are nervous coming in for a blood test. It can cause a lot of anxiety for adults and especially children.</a:t>
            </a:r>
            <a:endParaRPr lang="en-GB" sz="2903" spc="-1">
              <a:solidFill>
                <a:srgbClr val="000000"/>
              </a:solidFill>
              <a:latin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Rectangle 190"/>
          <p:cNvSpPr/>
          <p:nvPr/>
        </p:nvSpPr>
        <p:spPr>
          <a:xfrm>
            <a:off x="1088680" y="1741545"/>
            <a:ext cx="4568509" cy="1654033"/>
          </a:xfrm>
          <a:prstGeom prst="rect">
            <a:avLst/>
          </a:prstGeom>
          <a:noFill/>
          <a:ln w="18000">
            <a:noFill/>
          </a:ln>
        </p:spPr>
        <p:style>
          <a:lnRef idx="0">
            <a:scrgbClr r="0" g="0" b="0"/>
          </a:lnRef>
          <a:fillRef idx="0">
            <a:scrgbClr r="0" g="0" b="0"/>
          </a:fillRef>
          <a:effectRef idx="0">
            <a:scrgbClr r="0" g="0" b="0"/>
          </a:effectRef>
          <a:fontRef idx="minor"/>
        </p:style>
        <p:txBody>
          <a:bodyPr lIns="108847" tIns="54423" rIns="108847" bIns="54423" anchor="t">
            <a:noAutofit/>
          </a:bodyPr>
          <a:lstStyle/>
          <a:p>
            <a:pPr defTabSz="1105875"/>
            <a:r>
              <a:rPr lang="en-GB" sz="2177" spc="-1">
                <a:solidFill>
                  <a:srgbClr val="000000"/>
                </a:solidFill>
                <a:latin typeface="Arial"/>
                <a:ea typeface="DejaVu Sans"/>
              </a:rPr>
              <a:t>We were donated a small children’s table and chairs by another parent.</a:t>
            </a:r>
            <a:endParaRPr lang="en-GB" sz="2177" spc="-1">
              <a:solidFill>
                <a:srgbClr val="000000"/>
              </a:solidFill>
              <a:latin typeface="Arial"/>
            </a:endParaRPr>
          </a:p>
          <a:p>
            <a:pPr defTabSz="1105875"/>
            <a:endParaRPr lang="en-GB" sz="2177" spc="-1">
              <a:solidFill>
                <a:srgbClr val="000000"/>
              </a:solidFill>
              <a:latin typeface="Arial"/>
            </a:endParaRPr>
          </a:p>
          <a:p>
            <a:pPr defTabSz="1105875"/>
            <a:r>
              <a:rPr lang="en-GB" sz="2177" spc="-1">
                <a:solidFill>
                  <a:srgbClr val="000000"/>
                </a:solidFill>
                <a:latin typeface="Arial"/>
                <a:ea typeface="DejaVu Sans"/>
              </a:rPr>
              <a:t>We located some books, printed some colouring pages and then added non toxic crayons.</a:t>
            </a:r>
            <a:endParaRPr lang="en-GB" sz="2177" spc="-1">
              <a:solidFill>
                <a:srgbClr val="000000"/>
              </a:solidFill>
              <a:latin typeface="Arial"/>
            </a:endParaRPr>
          </a:p>
        </p:txBody>
      </p:sp>
      <p:pic>
        <p:nvPicPr>
          <p:cNvPr id="192" name="Picture 191"/>
          <p:cNvPicPr/>
          <p:nvPr/>
        </p:nvPicPr>
        <p:blipFill>
          <a:blip r:embed="rId2"/>
          <a:stretch/>
        </p:blipFill>
        <p:spPr>
          <a:xfrm>
            <a:off x="6748702" y="751041"/>
            <a:ext cx="3480043" cy="4641654"/>
          </a:xfrm>
          <a:prstGeom prst="rect">
            <a:avLst/>
          </a:prstGeom>
          <a:ln w="18000">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PlaceHolder 1"/>
          <p:cNvSpPr>
            <a:spLocks noGrp="1"/>
          </p:cNvSpPr>
          <p:nvPr>
            <p:ph type="title"/>
          </p:nvPr>
        </p:nvSpPr>
        <p:spPr>
          <a:xfrm>
            <a:off x="609755" y="272987"/>
            <a:ext cx="10968253" cy="1142018"/>
          </a:xfrm>
          <a:prstGeom prst="rect">
            <a:avLst/>
          </a:prstGeom>
          <a:noFill/>
          <a:ln w="0">
            <a:noFill/>
          </a:ln>
        </p:spPr>
        <p:txBody>
          <a:bodyPr lIns="0" tIns="0" rIns="0" bIns="0" anchor="ctr">
            <a:noAutofit/>
          </a:bodyPr>
          <a:lstStyle/>
          <a:p>
            <a:pPr>
              <a:lnSpc>
                <a:spcPct val="100000"/>
              </a:lnSpc>
              <a:tabLst>
                <a:tab pos="0" algn="l"/>
              </a:tabLst>
            </a:pPr>
            <a:r>
              <a:rPr lang="en-GB" sz="3991" spc="-1">
                <a:solidFill>
                  <a:srgbClr val="000000"/>
                </a:solidFill>
                <a:latin typeface="Comic Sans MS"/>
              </a:rPr>
              <a:t>WALL STICKERS</a:t>
            </a:r>
            <a:endParaRPr lang="en-GB" sz="3991" spc="-1">
              <a:solidFill>
                <a:srgbClr val="000000"/>
              </a:solidFill>
              <a:latin typeface="Arial"/>
            </a:endParaRPr>
          </a:p>
        </p:txBody>
      </p:sp>
      <p:sp>
        <p:nvSpPr>
          <p:cNvPr id="194" name="Rectangle 193"/>
          <p:cNvSpPr/>
          <p:nvPr/>
        </p:nvSpPr>
        <p:spPr>
          <a:xfrm>
            <a:off x="2158859" y="1741546"/>
            <a:ext cx="3280636" cy="3959403"/>
          </a:xfrm>
          <a:prstGeom prst="rect">
            <a:avLst/>
          </a:prstGeom>
          <a:noFill/>
          <a:ln w="18000">
            <a:noFill/>
          </a:ln>
        </p:spPr>
        <p:style>
          <a:lnRef idx="0">
            <a:scrgbClr r="0" g="0" b="0"/>
          </a:lnRef>
          <a:fillRef idx="0">
            <a:scrgbClr r="0" g="0" b="0"/>
          </a:fillRef>
          <a:effectRef idx="0">
            <a:scrgbClr r="0" g="0" b="0"/>
          </a:effectRef>
          <a:fontRef idx="minor"/>
        </p:style>
        <p:txBody>
          <a:bodyPr lIns="108847" tIns="54423" rIns="108847" bIns="54423" anchor="t">
            <a:noAutofit/>
          </a:bodyPr>
          <a:lstStyle/>
          <a:p>
            <a:pPr defTabSz="1105875"/>
            <a:r>
              <a:rPr lang="en-GB" sz="2177" spc="-1">
                <a:solidFill>
                  <a:srgbClr val="000000"/>
                </a:solidFill>
                <a:latin typeface="Comic Sans MS"/>
                <a:ea typeface="DejaVu Sans"/>
              </a:rPr>
              <a:t>FUN</a:t>
            </a:r>
            <a:endParaRPr lang="en-GB" sz="2177" spc="-1">
              <a:solidFill>
                <a:srgbClr val="000000"/>
              </a:solidFill>
              <a:latin typeface="Arial"/>
            </a:endParaRPr>
          </a:p>
          <a:p>
            <a:pPr defTabSz="1105875"/>
            <a:r>
              <a:rPr lang="en-GB" sz="2177" spc="-1">
                <a:solidFill>
                  <a:srgbClr val="000000"/>
                </a:solidFill>
                <a:latin typeface="Comic Sans MS"/>
                <a:ea typeface="DejaVu Sans"/>
              </a:rPr>
              <a:t> </a:t>
            </a:r>
            <a:endParaRPr lang="en-GB" sz="2177" spc="-1">
              <a:solidFill>
                <a:srgbClr val="000000"/>
              </a:solidFill>
              <a:latin typeface="Arial"/>
            </a:endParaRPr>
          </a:p>
          <a:p>
            <a:pPr defTabSz="1105875"/>
            <a:r>
              <a:rPr lang="en-GB" sz="2177" spc="-1">
                <a:solidFill>
                  <a:srgbClr val="000000"/>
                </a:solidFill>
                <a:latin typeface="Comic Sans MS"/>
                <a:ea typeface="DejaVu Sans"/>
              </a:rPr>
              <a:t>COLOURFUL</a:t>
            </a:r>
            <a:endParaRPr lang="en-GB" sz="2177" spc="-1">
              <a:solidFill>
                <a:srgbClr val="000000"/>
              </a:solidFill>
              <a:latin typeface="Arial"/>
            </a:endParaRPr>
          </a:p>
          <a:p>
            <a:pPr defTabSz="1105875"/>
            <a:endParaRPr lang="en-GB" sz="2177" spc="-1">
              <a:solidFill>
                <a:srgbClr val="000000"/>
              </a:solidFill>
              <a:latin typeface="Arial"/>
            </a:endParaRPr>
          </a:p>
          <a:p>
            <a:pPr defTabSz="1105875"/>
            <a:r>
              <a:rPr lang="en-GB" sz="2177" spc="-1">
                <a:solidFill>
                  <a:srgbClr val="000000"/>
                </a:solidFill>
                <a:latin typeface="Comic Sans MS"/>
                <a:ea typeface="DejaVu Sans"/>
              </a:rPr>
              <a:t>INTERACTIVE</a:t>
            </a:r>
            <a:endParaRPr lang="en-GB" sz="2177" spc="-1">
              <a:solidFill>
                <a:srgbClr val="000000"/>
              </a:solidFill>
              <a:latin typeface="Arial"/>
            </a:endParaRPr>
          </a:p>
          <a:p>
            <a:pPr defTabSz="1105875"/>
            <a:endParaRPr lang="en-GB" sz="2177" spc="-1">
              <a:solidFill>
                <a:srgbClr val="000000"/>
              </a:solidFill>
              <a:latin typeface="Arial"/>
            </a:endParaRPr>
          </a:p>
          <a:p>
            <a:pPr defTabSz="1105875"/>
            <a:r>
              <a:rPr lang="en-GB" sz="2177" spc="-1">
                <a:solidFill>
                  <a:srgbClr val="000000"/>
                </a:solidFill>
                <a:latin typeface="Comic Sans MS"/>
                <a:ea typeface="DejaVu Sans"/>
              </a:rPr>
              <a:t>NON TOXIC</a:t>
            </a:r>
            <a:endParaRPr lang="en-GB" sz="2177" spc="-1">
              <a:solidFill>
                <a:srgbClr val="000000"/>
              </a:solidFill>
              <a:latin typeface="Arial"/>
            </a:endParaRPr>
          </a:p>
          <a:p>
            <a:pPr defTabSz="1105875"/>
            <a:endParaRPr lang="en-GB" sz="2177" spc="-1">
              <a:solidFill>
                <a:srgbClr val="000000"/>
              </a:solidFill>
              <a:latin typeface="Arial"/>
            </a:endParaRPr>
          </a:p>
          <a:p>
            <a:pPr defTabSz="1105875"/>
            <a:r>
              <a:rPr lang="en-GB" sz="2177" spc="-1">
                <a:solidFill>
                  <a:srgbClr val="000000"/>
                </a:solidFill>
                <a:latin typeface="Comic Sans MS"/>
                <a:ea typeface="DejaVu Sans"/>
              </a:rPr>
              <a:t>WIPEABLE</a:t>
            </a:r>
            <a:endParaRPr lang="en-GB" sz="2177" spc="-1">
              <a:solidFill>
                <a:srgbClr val="000000"/>
              </a:solidFill>
              <a:latin typeface="Arial"/>
            </a:endParaRPr>
          </a:p>
          <a:p>
            <a:pPr defTabSz="1105875"/>
            <a:endParaRPr lang="en-GB" sz="2177" spc="-1">
              <a:solidFill>
                <a:srgbClr val="000000"/>
              </a:solidFill>
              <a:latin typeface="Arial"/>
            </a:endParaRPr>
          </a:p>
        </p:txBody>
      </p:sp>
      <p:pic>
        <p:nvPicPr>
          <p:cNvPr id="195" name="Picture 194"/>
          <p:cNvPicPr/>
          <p:nvPr/>
        </p:nvPicPr>
        <p:blipFill>
          <a:blip r:embed="rId2"/>
          <a:srcRect l="-8740" t="10439" r="-7749" b="23412"/>
          <a:stretch/>
        </p:blipFill>
        <p:spPr>
          <a:xfrm>
            <a:off x="6267600" y="1306159"/>
            <a:ext cx="3745193" cy="4570250"/>
          </a:xfrm>
          <a:prstGeom prst="rect">
            <a:avLst/>
          </a:prstGeom>
          <a:ln w="18000">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PlaceHolder 1"/>
          <p:cNvSpPr>
            <a:spLocks noGrp="1"/>
          </p:cNvSpPr>
          <p:nvPr>
            <p:ph type="title"/>
          </p:nvPr>
        </p:nvSpPr>
        <p:spPr>
          <a:xfrm>
            <a:off x="653293" y="-54858"/>
            <a:ext cx="10968253" cy="1142018"/>
          </a:xfrm>
          <a:prstGeom prst="rect">
            <a:avLst/>
          </a:prstGeom>
          <a:noFill/>
          <a:ln w="0">
            <a:noFill/>
          </a:ln>
        </p:spPr>
        <p:txBody>
          <a:bodyPr lIns="0" tIns="0" rIns="0" bIns="0" anchor="ctr">
            <a:noAutofit/>
          </a:bodyPr>
          <a:lstStyle/>
          <a:p>
            <a:pPr>
              <a:lnSpc>
                <a:spcPct val="100000"/>
              </a:lnSpc>
              <a:tabLst>
                <a:tab pos="0" algn="l"/>
              </a:tabLst>
            </a:pPr>
            <a:r>
              <a:rPr lang="en-GB" sz="3991" spc="-1">
                <a:solidFill>
                  <a:srgbClr val="000000"/>
                </a:solidFill>
                <a:latin typeface="Comic Sans MS"/>
              </a:rPr>
              <a:t>WAITING ROOM </a:t>
            </a:r>
            <a:endParaRPr lang="en-GB" sz="3991" spc="-1">
              <a:solidFill>
                <a:srgbClr val="000000"/>
              </a:solidFill>
              <a:latin typeface="Arial"/>
            </a:endParaRPr>
          </a:p>
        </p:txBody>
      </p:sp>
      <p:pic>
        <p:nvPicPr>
          <p:cNvPr id="197" name="Picture 196"/>
          <p:cNvPicPr/>
          <p:nvPr/>
        </p:nvPicPr>
        <p:blipFill>
          <a:blip r:embed="rId2"/>
          <a:srcRect t="34489" r="3416" b="11035"/>
          <a:stretch/>
        </p:blipFill>
        <p:spPr>
          <a:xfrm>
            <a:off x="653294" y="1520804"/>
            <a:ext cx="4570250" cy="4134429"/>
          </a:xfrm>
          <a:prstGeom prst="rect">
            <a:avLst/>
          </a:prstGeom>
          <a:ln w="18000">
            <a:noFill/>
          </a:ln>
        </p:spPr>
      </p:pic>
      <p:pic>
        <p:nvPicPr>
          <p:cNvPr id="198" name="Picture 197"/>
          <p:cNvPicPr/>
          <p:nvPr/>
        </p:nvPicPr>
        <p:blipFill>
          <a:blip r:embed="rId3"/>
          <a:stretch/>
        </p:blipFill>
        <p:spPr>
          <a:xfrm>
            <a:off x="6966396" y="1523852"/>
            <a:ext cx="4570250" cy="4134864"/>
          </a:xfrm>
          <a:prstGeom prst="rect">
            <a:avLst/>
          </a:prstGeom>
          <a:ln w="18000">
            <a:noFill/>
          </a:ln>
        </p:spPr>
      </p:pic>
      <p:sp>
        <p:nvSpPr>
          <p:cNvPr id="199" name="Rectangle 198"/>
          <p:cNvSpPr/>
          <p:nvPr/>
        </p:nvSpPr>
        <p:spPr>
          <a:xfrm>
            <a:off x="1306373" y="870773"/>
            <a:ext cx="2828705" cy="485891"/>
          </a:xfrm>
          <a:prstGeom prst="rect">
            <a:avLst/>
          </a:prstGeom>
          <a:noFill/>
          <a:ln w="0">
            <a:noFill/>
          </a:ln>
        </p:spPr>
        <p:style>
          <a:lnRef idx="0">
            <a:scrgbClr r="0" g="0" b="0"/>
          </a:lnRef>
          <a:fillRef idx="0">
            <a:scrgbClr r="0" g="0" b="0"/>
          </a:fillRef>
          <a:effectRef idx="0">
            <a:scrgbClr r="0" g="0" b="0"/>
          </a:effectRef>
          <a:fontRef idx="minor"/>
        </p:style>
        <p:txBody>
          <a:bodyPr lIns="108847" tIns="54423" rIns="108847" bIns="54423" anchor="t">
            <a:noAutofit/>
          </a:bodyPr>
          <a:lstStyle/>
          <a:p>
            <a:pPr defTabSz="1105875"/>
            <a:r>
              <a:rPr lang="en-GB" sz="2177" spc="-1">
                <a:solidFill>
                  <a:srgbClr val="000000"/>
                </a:solidFill>
                <a:latin typeface="Arial"/>
                <a:ea typeface="DejaVu Sans"/>
              </a:rPr>
              <a:t>          </a:t>
            </a:r>
            <a:r>
              <a:rPr lang="en-GB" sz="2661" spc="-1">
                <a:solidFill>
                  <a:srgbClr val="000000"/>
                </a:solidFill>
                <a:latin typeface="Arial"/>
                <a:ea typeface="DejaVu Sans"/>
              </a:rPr>
              <a:t>BEFORE</a:t>
            </a:r>
            <a:r>
              <a:rPr lang="en-GB" sz="2177" spc="-1">
                <a:solidFill>
                  <a:srgbClr val="000000"/>
                </a:solidFill>
                <a:latin typeface="Arial"/>
                <a:ea typeface="DejaVu Sans"/>
              </a:rPr>
              <a:t>  </a:t>
            </a:r>
            <a:endParaRPr lang="en-GB" sz="2177" spc="-1">
              <a:solidFill>
                <a:srgbClr val="000000"/>
              </a:solidFill>
              <a:latin typeface="Arial"/>
            </a:endParaRPr>
          </a:p>
        </p:txBody>
      </p:sp>
      <p:sp>
        <p:nvSpPr>
          <p:cNvPr id="200" name="Rectangle 199"/>
          <p:cNvSpPr/>
          <p:nvPr/>
        </p:nvSpPr>
        <p:spPr>
          <a:xfrm>
            <a:off x="8272554" y="887317"/>
            <a:ext cx="2393319" cy="485891"/>
          </a:xfrm>
          <a:prstGeom prst="rect">
            <a:avLst/>
          </a:prstGeom>
          <a:noFill/>
          <a:ln w="0">
            <a:noFill/>
          </a:ln>
        </p:spPr>
        <p:style>
          <a:lnRef idx="0">
            <a:scrgbClr r="0" g="0" b="0"/>
          </a:lnRef>
          <a:fillRef idx="0">
            <a:scrgbClr r="0" g="0" b="0"/>
          </a:fillRef>
          <a:effectRef idx="0">
            <a:scrgbClr r="0" g="0" b="0"/>
          </a:effectRef>
          <a:fontRef idx="minor"/>
        </p:style>
        <p:txBody>
          <a:bodyPr lIns="108847" tIns="54423" rIns="108847" bIns="54423" anchor="t">
            <a:noAutofit/>
          </a:bodyPr>
          <a:lstStyle/>
          <a:p>
            <a:pPr defTabSz="1105875"/>
            <a:r>
              <a:rPr lang="en-GB" sz="2661" spc="-1">
                <a:solidFill>
                  <a:srgbClr val="000000"/>
                </a:solidFill>
                <a:latin typeface="Arial"/>
                <a:ea typeface="DejaVu Sans"/>
              </a:rPr>
              <a:t>     AFTER</a:t>
            </a:r>
            <a:endParaRPr lang="en-GB" sz="2661" spc="-1">
              <a:solidFill>
                <a:srgbClr val="000000"/>
              </a:solidFill>
              <a:latin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PlaceHolder 1"/>
          <p:cNvSpPr>
            <a:spLocks noGrp="1"/>
          </p:cNvSpPr>
          <p:nvPr>
            <p:ph type="title"/>
          </p:nvPr>
        </p:nvSpPr>
        <p:spPr>
          <a:xfrm>
            <a:off x="609755" y="272987"/>
            <a:ext cx="10968253" cy="1142018"/>
          </a:xfrm>
          <a:prstGeom prst="rect">
            <a:avLst/>
          </a:prstGeom>
          <a:noFill/>
          <a:ln w="0">
            <a:noFill/>
          </a:ln>
        </p:spPr>
        <p:txBody>
          <a:bodyPr lIns="0" tIns="0" rIns="0" bIns="0" anchor="ctr">
            <a:noAutofit/>
          </a:bodyPr>
          <a:lstStyle/>
          <a:p>
            <a:pPr>
              <a:lnSpc>
                <a:spcPct val="100000"/>
              </a:lnSpc>
              <a:tabLst>
                <a:tab pos="0" algn="l"/>
              </a:tabLst>
            </a:pPr>
            <a:r>
              <a:rPr lang="en-GB" sz="3991" spc="-1">
                <a:solidFill>
                  <a:srgbClr val="000000"/>
                </a:solidFill>
                <a:latin typeface="Comic Sans MS"/>
              </a:rPr>
              <a:t>CLINIC ROOM BEFORE</a:t>
            </a:r>
            <a:endParaRPr lang="en-GB" sz="3991" spc="-1">
              <a:solidFill>
                <a:srgbClr val="000000"/>
              </a:solidFill>
              <a:latin typeface="Arial"/>
            </a:endParaRPr>
          </a:p>
        </p:txBody>
      </p:sp>
      <p:pic>
        <p:nvPicPr>
          <p:cNvPr id="202" name="Picture 201"/>
          <p:cNvPicPr/>
          <p:nvPr/>
        </p:nvPicPr>
        <p:blipFill>
          <a:blip r:embed="rId2"/>
          <a:srcRect t="12418" r="8447" b="46307"/>
          <a:stretch/>
        </p:blipFill>
        <p:spPr>
          <a:xfrm>
            <a:off x="586679" y="1523852"/>
            <a:ext cx="3029854" cy="3917171"/>
          </a:xfrm>
          <a:prstGeom prst="rect">
            <a:avLst/>
          </a:prstGeom>
          <a:ln w="18000">
            <a:noFill/>
          </a:ln>
        </p:spPr>
      </p:pic>
      <p:pic>
        <p:nvPicPr>
          <p:cNvPr id="203" name="Picture 202"/>
          <p:cNvPicPr/>
          <p:nvPr/>
        </p:nvPicPr>
        <p:blipFill>
          <a:blip r:embed="rId3"/>
          <a:stretch/>
        </p:blipFill>
        <p:spPr>
          <a:xfrm>
            <a:off x="4655800" y="1523852"/>
            <a:ext cx="2962369" cy="3917171"/>
          </a:xfrm>
          <a:prstGeom prst="rect">
            <a:avLst/>
          </a:prstGeom>
          <a:ln w="18000">
            <a:noFill/>
          </a:ln>
        </p:spPr>
      </p:pic>
      <p:pic>
        <p:nvPicPr>
          <p:cNvPr id="204" name="Picture 203"/>
          <p:cNvPicPr/>
          <p:nvPr/>
        </p:nvPicPr>
        <p:blipFill>
          <a:blip r:embed="rId4"/>
          <a:stretch/>
        </p:blipFill>
        <p:spPr>
          <a:xfrm>
            <a:off x="8490248" y="1416312"/>
            <a:ext cx="2905768" cy="4024711"/>
          </a:xfrm>
          <a:prstGeom prst="rect">
            <a:avLst/>
          </a:prstGeom>
          <a:ln w="18000">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PlaceHolder 1"/>
          <p:cNvSpPr>
            <a:spLocks noGrp="1"/>
          </p:cNvSpPr>
          <p:nvPr>
            <p:ph type="title"/>
          </p:nvPr>
        </p:nvSpPr>
        <p:spPr>
          <a:xfrm>
            <a:off x="609755" y="272987"/>
            <a:ext cx="10968253" cy="1142018"/>
          </a:xfrm>
          <a:prstGeom prst="rect">
            <a:avLst/>
          </a:prstGeom>
          <a:noFill/>
          <a:ln w="0">
            <a:noFill/>
          </a:ln>
        </p:spPr>
        <p:txBody>
          <a:bodyPr lIns="0" tIns="0" rIns="0" bIns="0" anchor="ctr">
            <a:noAutofit/>
          </a:bodyPr>
          <a:lstStyle/>
          <a:p>
            <a:pPr>
              <a:lnSpc>
                <a:spcPct val="100000"/>
              </a:lnSpc>
              <a:tabLst>
                <a:tab pos="0" algn="l"/>
              </a:tabLst>
            </a:pPr>
            <a:r>
              <a:rPr lang="en-GB" sz="3991" spc="-1">
                <a:solidFill>
                  <a:srgbClr val="000000"/>
                </a:solidFill>
                <a:latin typeface="Comic Sans MS"/>
              </a:rPr>
              <a:t>CLINIC ROOM AFTER</a:t>
            </a:r>
            <a:endParaRPr lang="en-GB" sz="3991" spc="-1">
              <a:solidFill>
                <a:srgbClr val="000000"/>
              </a:solidFill>
              <a:latin typeface="Arial"/>
            </a:endParaRPr>
          </a:p>
        </p:txBody>
      </p:sp>
      <p:pic>
        <p:nvPicPr>
          <p:cNvPr id="206" name="Picture 205"/>
          <p:cNvPicPr/>
          <p:nvPr/>
        </p:nvPicPr>
        <p:blipFill>
          <a:blip r:embed="rId2"/>
          <a:srcRect t="21941" r="4215" b="36784"/>
          <a:stretch/>
        </p:blipFill>
        <p:spPr>
          <a:xfrm>
            <a:off x="217907" y="1959239"/>
            <a:ext cx="3697736" cy="3264091"/>
          </a:xfrm>
          <a:prstGeom prst="rect">
            <a:avLst/>
          </a:prstGeom>
          <a:ln w="18000">
            <a:noFill/>
          </a:ln>
        </p:spPr>
      </p:pic>
      <p:pic>
        <p:nvPicPr>
          <p:cNvPr id="207" name="Picture 206"/>
          <p:cNvPicPr/>
          <p:nvPr/>
        </p:nvPicPr>
        <p:blipFill>
          <a:blip r:embed="rId3"/>
          <a:stretch/>
        </p:blipFill>
        <p:spPr>
          <a:xfrm>
            <a:off x="8272555" y="1975348"/>
            <a:ext cx="3264091" cy="3247982"/>
          </a:xfrm>
          <a:prstGeom prst="rect">
            <a:avLst/>
          </a:prstGeom>
          <a:ln w="18000">
            <a:noFill/>
          </a:ln>
        </p:spPr>
      </p:pic>
      <p:pic>
        <p:nvPicPr>
          <p:cNvPr id="208" name="Picture 207"/>
          <p:cNvPicPr/>
          <p:nvPr/>
        </p:nvPicPr>
        <p:blipFill>
          <a:blip r:embed="rId4"/>
          <a:srcRect t="19045" r="8472" b="23808"/>
          <a:stretch/>
        </p:blipFill>
        <p:spPr>
          <a:xfrm>
            <a:off x="4132466" y="1959238"/>
            <a:ext cx="3919348" cy="3262350"/>
          </a:xfrm>
          <a:prstGeom prst="rect">
            <a:avLst/>
          </a:prstGeom>
          <a:ln w="18000">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PlaceHolder 1"/>
          <p:cNvSpPr>
            <a:spLocks noGrp="1"/>
          </p:cNvSpPr>
          <p:nvPr>
            <p:ph type="title"/>
          </p:nvPr>
        </p:nvSpPr>
        <p:spPr>
          <a:xfrm>
            <a:off x="609755" y="272987"/>
            <a:ext cx="10968253" cy="1142018"/>
          </a:xfrm>
          <a:prstGeom prst="rect">
            <a:avLst/>
          </a:prstGeom>
          <a:noFill/>
          <a:ln w="0">
            <a:noFill/>
          </a:ln>
        </p:spPr>
        <p:txBody>
          <a:bodyPr lIns="0" tIns="0" rIns="0" bIns="0" anchor="ctr">
            <a:noAutofit/>
          </a:bodyPr>
          <a:lstStyle/>
          <a:p>
            <a:pPr>
              <a:lnSpc>
                <a:spcPct val="100000"/>
              </a:lnSpc>
              <a:tabLst>
                <a:tab pos="0" algn="l"/>
              </a:tabLst>
            </a:pPr>
            <a:r>
              <a:rPr lang="en-GB" sz="3991" spc="-1">
                <a:solidFill>
                  <a:srgbClr val="000000"/>
                </a:solidFill>
                <a:latin typeface="Comic Sans MS"/>
              </a:rPr>
              <a:t>DISTRACTIONS</a:t>
            </a:r>
            <a:endParaRPr lang="en-GB" sz="3991" spc="-1">
              <a:solidFill>
                <a:srgbClr val="000000"/>
              </a:solidFill>
              <a:latin typeface="Arial"/>
            </a:endParaRPr>
          </a:p>
        </p:txBody>
      </p:sp>
      <p:pic>
        <p:nvPicPr>
          <p:cNvPr id="210" name="Picture 209"/>
          <p:cNvPicPr/>
          <p:nvPr/>
        </p:nvPicPr>
        <p:blipFill>
          <a:blip r:embed="rId2"/>
          <a:srcRect l="2657" t="40987" r="8" b="8215"/>
          <a:stretch/>
        </p:blipFill>
        <p:spPr>
          <a:xfrm>
            <a:off x="3485046" y="1741545"/>
            <a:ext cx="5002154" cy="3479608"/>
          </a:xfrm>
          <a:prstGeom prst="rect">
            <a:avLst/>
          </a:prstGeom>
          <a:ln w="18000">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383CC5D-71E8-4CB2-8E4A-F1E4FF6DC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11" name="Rectangle 10">
            <a:extLst>
              <a:ext uri="{FF2B5EF4-FFF2-40B4-BE49-F238E27FC236}">
                <a16:creationId xmlns:a16="http://schemas.microsoft.com/office/drawing/2014/main" id="{E2DA5AC1-43C5-4243-9028-07DBB80D0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
            <a:ext cx="12192000" cy="1600201"/>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13" name="Rectangle 12">
            <a:extLst>
              <a:ext uri="{FF2B5EF4-FFF2-40B4-BE49-F238E27FC236}">
                <a16:creationId xmlns:a16="http://schemas.microsoft.com/office/drawing/2014/main" id="{8A4EDA1C-27A1-4C83-ACE4-6675EC924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9161" y="9109"/>
            <a:ext cx="7792839" cy="1594270"/>
          </a:xfrm>
          <a:prstGeom prst="rect">
            <a:avLst/>
          </a:prstGeom>
          <a:gradFill>
            <a:gsLst>
              <a:gs pos="22000">
                <a:schemeClr val="accent2">
                  <a:alpha val="0"/>
                </a:schemeClr>
              </a:gs>
              <a:gs pos="99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a:ea typeface="+mn-ea"/>
              <a:cs typeface="+mn-cs"/>
            </a:endParaRPr>
          </a:p>
        </p:txBody>
      </p:sp>
      <p:sp>
        <p:nvSpPr>
          <p:cNvPr id="15" name="Rectangle 14">
            <a:extLst>
              <a:ext uri="{FF2B5EF4-FFF2-40B4-BE49-F238E27FC236}">
                <a16:creationId xmlns:a16="http://schemas.microsoft.com/office/drawing/2014/main" id="{1C2185E4-B584-4B9D-9440-DEA0FB9D9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021976" y="-906246"/>
            <a:ext cx="1602951" cy="3416298"/>
          </a:xfrm>
          <a:prstGeom prst="rect">
            <a:avLst/>
          </a:prstGeom>
          <a:gradFill>
            <a:gsLst>
              <a:gs pos="45000">
                <a:schemeClr val="accent4">
                  <a:alpha val="0"/>
                </a:schemeClr>
              </a:gs>
              <a:gs pos="99000">
                <a:schemeClr val="accent6">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a:ea typeface="+mn-ea"/>
              <a:cs typeface="+mn-cs"/>
            </a:endParaRPr>
          </a:p>
        </p:txBody>
      </p:sp>
      <p:sp>
        <p:nvSpPr>
          <p:cNvPr id="17" name="Rectangle 16">
            <a:extLst>
              <a:ext uri="{FF2B5EF4-FFF2-40B4-BE49-F238E27FC236}">
                <a16:creationId xmlns:a16="http://schemas.microsoft.com/office/drawing/2014/main" id="{FF33EC8A-EE0A-4395-97E2-DAD467CF73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451242" y="0"/>
            <a:ext cx="9729549" cy="1600198"/>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19" name="Rectangle 18">
            <a:extLst>
              <a:ext uri="{FF2B5EF4-FFF2-40B4-BE49-F238E27FC236}">
                <a16:creationId xmlns:a16="http://schemas.microsoft.com/office/drawing/2014/main" id="{FF85DA95-16A4-404E-9BFF-27F8E4FC78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430"/>
            <a:ext cx="7910111" cy="1600198"/>
          </a:xfrm>
          <a:prstGeom prst="rect">
            <a:avLst/>
          </a:prstGeom>
          <a:gradFill>
            <a:gsLst>
              <a:gs pos="0">
                <a:schemeClr val="accent5">
                  <a:alpha val="21000"/>
                </a:schemeClr>
              </a:gs>
              <a:gs pos="99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2" name="Title 1">
            <a:extLst>
              <a:ext uri="{FF2B5EF4-FFF2-40B4-BE49-F238E27FC236}">
                <a16:creationId xmlns:a16="http://schemas.microsoft.com/office/drawing/2014/main" id="{1B90586E-72D6-94B7-8BB0-D94F1CCF5574}"/>
              </a:ext>
            </a:extLst>
          </p:cNvPr>
          <p:cNvSpPr>
            <a:spLocks noGrp="1"/>
          </p:cNvSpPr>
          <p:nvPr>
            <p:ph type="title"/>
          </p:nvPr>
        </p:nvSpPr>
        <p:spPr>
          <a:xfrm>
            <a:off x="1157084" y="374427"/>
            <a:ext cx="10374517" cy="971512"/>
          </a:xfrm>
        </p:spPr>
        <p:txBody>
          <a:bodyPr anchor="ctr">
            <a:normAutofit/>
          </a:bodyPr>
          <a:lstStyle/>
          <a:p>
            <a:pPr>
              <a:lnSpc>
                <a:spcPct val="90000"/>
              </a:lnSpc>
            </a:pPr>
            <a:br>
              <a:rPr lang="en-GB" sz="2200">
                <a:solidFill>
                  <a:schemeClr val="bg1"/>
                </a:solidFill>
              </a:rPr>
            </a:br>
            <a:r>
              <a:rPr lang="en-GB" sz="2200">
                <a:solidFill>
                  <a:schemeClr val="bg1"/>
                </a:solidFill>
              </a:rPr>
              <a:t>Leadership within the team</a:t>
            </a:r>
            <a:br>
              <a:rPr lang="en-GB" sz="2200">
                <a:solidFill>
                  <a:schemeClr val="bg1"/>
                </a:solidFill>
              </a:rPr>
            </a:br>
            <a:r>
              <a:rPr lang="en-GB" sz="2200">
                <a:solidFill>
                  <a:schemeClr val="bg1"/>
                </a:solidFill>
              </a:rPr>
              <a:t>	</a:t>
            </a:r>
          </a:p>
        </p:txBody>
      </p:sp>
      <p:graphicFrame>
        <p:nvGraphicFramePr>
          <p:cNvPr id="5" name="Content Placeholder 2">
            <a:extLst>
              <a:ext uri="{FF2B5EF4-FFF2-40B4-BE49-F238E27FC236}">
                <a16:creationId xmlns:a16="http://schemas.microsoft.com/office/drawing/2014/main" id="{B40186C4-2170-4994-4786-14B307E2D216}"/>
              </a:ext>
            </a:extLst>
          </p:cNvPr>
          <p:cNvGraphicFramePr>
            <a:graphicFrameLocks noGrp="1"/>
          </p:cNvGraphicFramePr>
          <p:nvPr>
            <p:ph idx="1"/>
          </p:nvPr>
        </p:nvGraphicFramePr>
        <p:xfrm>
          <a:off x="579474" y="2062715"/>
          <a:ext cx="11033029" cy="41892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278875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PlaceHolder 1"/>
          <p:cNvSpPr>
            <a:spLocks noGrp="1"/>
          </p:cNvSpPr>
          <p:nvPr>
            <p:ph type="title"/>
          </p:nvPr>
        </p:nvSpPr>
        <p:spPr>
          <a:xfrm>
            <a:off x="786086" y="272987"/>
            <a:ext cx="10968253" cy="1142018"/>
          </a:xfrm>
          <a:prstGeom prst="rect">
            <a:avLst/>
          </a:prstGeom>
          <a:noFill/>
          <a:ln w="0">
            <a:noFill/>
          </a:ln>
        </p:spPr>
        <p:txBody>
          <a:bodyPr lIns="0" tIns="0" rIns="0" bIns="0" anchor="ctr">
            <a:noAutofit/>
          </a:bodyPr>
          <a:lstStyle/>
          <a:p>
            <a:pPr>
              <a:lnSpc>
                <a:spcPct val="100000"/>
              </a:lnSpc>
              <a:tabLst>
                <a:tab pos="0" algn="l"/>
              </a:tabLst>
            </a:pPr>
            <a:r>
              <a:rPr lang="en-GB" sz="2177" spc="-1">
                <a:solidFill>
                  <a:srgbClr val="000000"/>
                </a:solidFill>
                <a:latin typeface="Arial"/>
              </a:rPr>
              <a:t>DEAF AWARENESS</a:t>
            </a:r>
          </a:p>
        </p:txBody>
      </p:sp>
      <p:pic>
        <p:nvPicPr>
          <p:cNvPr id="212" name="Picture 211"/>
          <p:cNvPicPr/>
          <p:nvPr/>
        </p:nvPicPr>
        <p:blipFill>
          <a:blip r:embed="rId2"/>
          <a:stretch/>
        </p:blipFill>
        <p:spPr>
          <a:xfrm>
            <a:off x="3727121" y="870773"/>
            <a:ext cx="3455661" cy="4608129"/>
          </a:xfrm>
          <a:prstGeom prst="rect">
            <a:avLst/>
          </a:prstGeom>
          <a:ln w="0">
            <a:noFill/>
          </a:ln>
        </p:spPr>
      </p:pic>
      <p:pic>
        <p:nvPicPr>
          <p:cNvPr id="213" name="Picture 212"/>
          <p:cNvPicPr/>
          <p:nvPr/>
        </p:nvPicPr>
        <p:blipFill>
          <a:blip r:embed="rId3"/>
          <a:stretch/>
        </p:blipFill>
        <p:spPr>
          <a:xfrm>
            <a:off x="7837168" y="907345"/>
            <a:ext cx="3481785" cy="4642960"/>
          </a:xfrm>
          <a:prstGeom prst="rect">
            <a:avLst/>
          </a:prstGeom>
          <a:ln w="0">
            <a:noFill/>
          </a:ln>
        </p:spPr>
      </p:pic>
      <p:pic>
        <p:nvPicPr>
          <p:cNvPr id="214" name="Picture 213"/>
          <p:cNvPicPr/>
          <p:nvPr/>
        </p:nvPicPr>
        <p:blipFill>
          <a:blip r:embed="rId4"/>
          <a:stretch/>
        </p:blipFill>
        <p:spPr>
          <a:xfrm rot="1200">
            <a:off x="216601" y="2176931"/>
            <a:ext cx="3263221" cy="3263221"/>
          </a:xfrm>
          <a:prstGeom prst="rect">
            <a:avLst/>
          </a:prstGeom>
          <a:ln w="0">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PlaceHolder 1"/>
          <p:cNvSpPr>
            <a:spLocks noGrp="1"/>
          </p:cNvSpPr>
          <p:nvPr>
            <p:ph type="title"/>
          </p:nvPr>
        </p:nvSpPr>
        <p:spPr>
          <a:xfrm>
            <a:off x="609755" y="272987"/>
            <a:ext cx="10968253" cy="1142018"/>
          </a:xfrm>
          <a:prstGeom prst="rect">
            <a:avLst/>
          </a:prstGeom>
          <a:noFill/>
          <a:ln w="0">
            <a:noFill/>
          </a:ln>
        </p:spPr>
        <p:txBody>
          <a:bodyPr lIns="0" tIns="0" rIns="0" bIns="0" anchor="ctr">
            <a:noAutofit/>
          </a:bodyPr>
          <a:lstStyle/>
          <a:p>
            <a:pPr>
              <a:lnSpc>
                <a:spcPct val="100000"/>
              </a:lnSpc>
              <a:tabLst>
                <a:tab pos="0" algn="l"/>
              </a:tabLst>
            </a:pPr>
            <a:r>
              <a:rPr lang="en-GB" spc="-1">
                <a:solidFill>
                  <a:srgbClr val="000000"/>
                </a:solidFill>
                <a:latin typeface="Arial"/>
              </a:rPr>
              <a:t>STILL TO DO …..</a:t>
            </a:r>
          </a:p>
        </p:txBody>
      </p:sp>
      <p:sp>
        <p:nvSpPr>
          <p:cNvPr id="216" name="Rectangle 215"/>
          <p:cNvSpPr/>
          <p:nvPr/>
        </p:nvSpPr>
        <p:spPr>
          <a:xfrm>
            <a:off x="1306373" y="2394625"/>
            <a:ext cx="9794016" cy="2274023"/>
          </a:xfrm>
          <a:prstGeom prst="rect">
            <a:avLst/>
          </a:prstGeom>
          <a:noFill/>
          <a:ln w="0">
            <a:noFill/>
          </a:ln>
        </p:spPr>
        <p:style>
          <a:lnRef idx="0">
            <a:scrgbClr r="0" g="0" b="0"/>
          </a:lnRef>
          <a:fillRef idx="0">
            <a:scrgbClr r="0" g="0" b="0"/>
          </a:fillRef>
          <a:effectRef idx="0">
            <a:scrgbClr r="0" g="0" b="0"/>
          </a:effectRef>
          <a:fontRef idx="minor"/>
        </p:style>
        <p:txBody>
          <a:bodyPr lIns="108847" tIns="54423" rIns="108847" bIns="54423" anchor="t">
            <a:noAutofit/>
          </a:bodyPr>
          <a:lstStyle/>
          <a:p>
            <a:pPr defTabSz="1105875"/>
            <a:r>
              <a:rPr lang="en-GB" sz="2177" spc="-1">
                <a:solidFill>
                  <a:srgbClr val="000000"/>
                </a:solidFill>
                <a:latin typeface="Arial"/>
                <a:ea typeface="DejaVu Sans"/>
              </a:rPr>
              <a:t>MEET OUR TEAM</a:t>
            </a:r>
            <a:endParaRPr lang="en-GB" sz="2177" spc="-1">
              <a:solidFill>
                <a:srgbClr val="000000"/>
              </a:solidFill>
              <a:latin typeface="Arial"/>
            </a:endParaRPr>
          </a:p>
          <a:p>
            <a:pPr defTabSz="1105875"/>
            <a:endParaRPr lang="en-GB" sz="2177" spc="-1">
              <a:solidFill>
                <a:srgbClr val="000000"/>
              </a:solidFill>
              <a:latin typeface="Arial"/>
            </a:endParaRPr>
          </a:p>
          <a:p>
            <a:pPr defTabSz="1105875"/>
            <a:r>
              <a:rPr lang="en-GB" sz="2177" spc="-1">
                <a:solidFill>
                  <a:srgbClr val="000000"/>
                </a:solidFill>
                <a:latin typeface="Arial"/>
                <a:ea typeface="DejaVu Sans"/>
              </a:rPr>
              <a:t>TODAY YOUR PHLEBOTOMIST IS….</a:t>
            </a:r>
            <a:endParaRPr lang="en-GB" sz="2177" spc="-1">
              <a:solidFill>
                <a:srgbClr val="000000"/>
              </a:solidFill>
              <a:latin typeface="Arial"/>
            </a:endParaRPr>
          </a:p>
          <a:p>
            <a:pPr defTabSz="1105875"/>
            <a:endParaRPr lang="en-GB" sz="2177" spc="-1">
              <a:solidFill>
                <a:srgbClr val="000000"/>
              </a:solidFill>
              <a:latin typeface="Arial"/>
            </a:endParaRPr>
          </a:p>
          <a:p>
            <a:pPr defTabSz="1105875"/>
            <a:r>
              <a:rPr lang="en-GB" sz="2177" spc="-1">
                <a:solidFill>
                  <a:srgbClr val="000000"/>
                </a:solidFill>
                <a:latin typeface="Arial"/>
                <a:ea typeface="DejaVu Sans"/>
              </a:rPr>
              <a:t>WHAT TO EXPECT AT YOUR APPOINTMENT</a:t>
            </a:r>
            <a:endParaRPr lang="en-GB" sz="2177" spc="-1">
              <a:solidFill>
                <a:srgbClr val="000000"/>
              </a:solidFill>
              <a:latin typeface="Arial"/>
            </a:endParaRPr>
          </a:p>
          <a:p>
            <a:pPr defTabSz="1105875"/>
            <a:endParaRPr lang="en-GB" sz="2177" spc="-1">
              <a:solidFill>
                <a:srgbClr val="000000"/>
              </a:solidFill>
              <a:latin typeface="Arial"/>
            </a:endParaRPr>
          </a:p>
          <a:p>
            <a:pPr defTabSz="1105875"/>
            <a:r>
              <a:rPr lang="en-GB" sz="2177" spc="-1">
                <a:solidFill>
                  <a:srgbClr val="000000"/>
                </a:solidFill>
                <a:latin typeface="Arial"/>
                <a:ea typeface="DejaVu Sans"/>
              </a:rPr>
              <a:t>DO YOU WANT TO BECOME A PHLEBOTOMIST?</a:t>
            </a:r>
            <a:endParaRPr lang="en-GB" sz="2177" spc="-1">
              <a:solidFill>
                <a:srgbClr val="000000"/>
              </a:solidFill>
              <a:latin typeface="Aria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Rectangle 216"/>
          <p:cNvSpPr/>
          <p:nvPr/>
        </p:nvSpPr>
        <p:spPr>
          <a:xfrm>
            <a:off x="463465" y="1197313"/>
            <a:ext cx="11073181" cy="2502165"/>
          </a:xfrm>
          <a:prstGeom prst="rect">
            <a:avLst/>
          </a:prstGeom>
          <a:noFill/>
          <a:ln w="0">
            <a:noFill/>
          </a:ln>
        </p:spPr>
        <p:style>
          <a:lnRef idx="0">
            <a:scrgbClr r="0" g="0" b="0"/>
          </a:lnRef>
          <a:fillRef idx="0">
            <a:scrgbClr r="0" g="0" b="0"/>
          </a:fillRef>
          <a:effectRef idx="0">
            <a:scrgbClr r="0" g="0" b="0"/>
          </a:effectRef>
          <a:fontRef idx="minor"/>
        </p:style>
        <p:txBody>
          <a:bodyPr lIns="108847" tIns="54423" rIns="108847" bIns="54423" anchor="t">
            <a:noAutofit/>
          </a:bodyPr>
          <a:lstStyle/>
          <a:p>
            <a:pPr defTabSz="1105875"/>
            <a:endParaRPr lang="en-GB" sz="2419" spc="-1">
              <a:solidFill>
                <a:srgbClr val="000000"/>
              </a:solidFill>
              <a:latin typeface="Arial"/>
            </a:endParaRPr>
          </a:p>
          <a:p>
            <a:pPr defTabSz="1105875"/>
            <a:endParaRPr lang="en-GB" sz="2419" spc="-1">
              <a:solidFill>
                <a:srgbClr val="000000"/>
              </a:solidFill>
              <a:latin typeface="Arial"/>
            </a:endParaRPr>
          </a:p>
          <a:p>
            <a:pPr defTabSz="1105875"/>
            <a:r>
              <a:rPr lang="en-GB" sz="2419" spc="-1">
                <a:solidFill>
                  <a:srgbClr val="000000"/>
                </a:solidFill>
                <a:latin typeface="Comic Sans MS"/>
                <a:ea typeface="DejaVu Sans"/>
              </a:rPr>
              <a:t>WHAT HAVE WE LEARNT?</a:t>
            </a:r>
            <a:endParaRPr lang="en-GB" sz="2419" spc="-1">
              <a:solidFill>
                <a:srgbClr val="000000"/>
              </a:solidFill>
              <a:latin typeface="Arial"/>
            </a:endParaRPr>
          </a:p>
          <a:p>
            <a:pPr defTabSz="1105875"/>
            <a:endParaRPr lang="en-GB" sz="2419" spc="-1">
              <a:solidFill>
                <a:srgbClr val="000000"/>
              </a:solidFill>
              <a:latin typeface="Arial"/>
            </a:endParaRPr>
          </a:p>
          <a:p>
            <a:pPr defTabSz="1105875"/>
            <a:r>
              <a:rPr lang="en-GB" sz="2419" spc="-1">
                <a:solidFill>
                  <a:srgbClr val="000000"/>
                </a:solidFill>
                <a:latin typeface="Comic Sans MS"/>
                <a:ea typeface="DejaVu Sans"/>
              </a:rPr>
              <a:t>WHAT WILL WE TAKE WITH US?</a:t>
            </a:r>
            <a:endParaRPr lang="en-GB" sz="2419" spc="-1">
              <a:solidFill>
                <a:srgbClr val="000000"/>
              </a:solidFill>
              <a:latin typeface="Arial"/>
            </a:endParaRPr>
          </a:p>
          <a:p>
            <a:pPr defTabSz="1105875"/>
            <a:endParaRPr lang="en-GB" sz="2419" spc="-1">
              <a:solidFill>
                <a:srgbClr val="000000"/>
              </a:solidFill>
              <a:latin typeface="Arial"/>
            </a:endParaRPr>
          </a:p>
          <a:p>
            <a:pPr defTabSz="1105875"/>
            <a:r>
              <a:rPr lang="en-GB" sz="2419" spc="-1">
                <a:solidFill>
                  <a:srgbClr val="000000"/>
                </a:solidFill>
                <a:latin typeface="Comic Sans MS"/>
                <a:ea typeface="DejaVu Sans"/>
              </a:rPr>
              <a:t>WOULD WE RECOMMEND THE COURSE ? </a:t>
            </a:r>
            <a:endParaRPr lang="en-GB" sz="2419" spc="-1">
              <a:solidFill>
                <a:srgbClr val="000000"/>
              </a:solidFill>
              <a:latin typeface="Arial"/>
            </a:endParaRPr>
          </a:p>
          <a:p>
            <a:pPr defTabSz="1105875"/>
            <a:endParaRPr lang="en-GB" sz="2177" spc="-1">
              <a:solidFill>
                <a:srgbClr val="000000"/>
              </a:solidFill>
              <a:latin typeface="Arial"/>
            </a:endParaRPr>
          </a:p>
          <a:p>
            <a:pPr defTabSz="1105875"/>
            <a:endParaRPr lang="en-GB" sz="2177" spc="-1">
              <a:solidFill>
                <a:srgbClr val="000000"/>
              </a:solidFill>
              <a:latin typeface="Arial"/>
            </a:endParaRPr>
          </a:p>
          <a:p>
            <a:pPr defTabSz="1105875"/>
            <a:endParaRPr lang="en-GB" sz="2177" spc="-1">
              <a:solidFill>
                <a:srgbClr val="000000"/>
              </a:solidFill>
              <a:latin typeface="Arial"/>
            </a:endParaRPr>
          </a:p>
          <a:p>
            <a:pPr defTabSz="1105875"/>
            <a:endParaRPr lang="en-GB" sz="2177" spc="-1">
              <a:solidFill>
                <a:srgbClr val="000000"/>
              </a:solidFill>
              <a:latin typeface="Aria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80ADC73-F050-DE36-FF2E-3A8F3CCB0865}"/>
              </a:ext>
            </a:extLst>
          </p:cNvPr>
          <p:cNvPicPr>
            <a:picLocks noChangeAspect="1"/>
          </p:cNvPicPr>
          <p:nvPr/>
        </p:nvPicPr>
        <p:blipFill rotWithShape="1">
          <a:blip r:embed="rId2">
            <a:alphaModFix amt="90000"/>
          </a:blip>
          <a:srcRect t="7865" b="7865"/>
          <a:stretch/>
        </p:blipFill>
        <p:spPr>
          <a:xfrm>
            <a:off x="1" y="10"/>
            <a:ext cx="12191999" cy="6857989"/>
          </a:xfrm>
          <a:prstGeom prst="rect">
            <a:avLst/>
          </a:prstGeom>
        </p:spPr>
      </p:pic>
      <p:sp>
        <p:nvSpPr>
          <p:cNvPr id="54" name="Rectangle 53">
            <a:extLst>
              <a:ext uri="{FF2B5EF4-FFF2-40B4-BE49-F238E27FC236}">
                <a16:creationId xmlns:a16="http://schemas.microsoft.com/office/drawing/2014/main" id="{DB4A12B6-EF0D-43E8-8C17-4FAD4D2766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bg1">
              <a:lumMod val="85000"/>
              <a:lumOff val="15000"/>
              <a:alpha val="93000"/>
            </a:schemeClr>
          </a:solidFill>
          <a:ln w="6350" cap="flat" cmpd="sng" algn="ctr">
            <a:noFill/>
            <a:prstDash val="solid"/>
          </a:ln>
          <a:effectLst>
            <a:softEdge rad="0"/>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p:nvSpPr>
          <p:cNvPr id="56" name="Rectangle 55">
            <a:extLst>
              <a:ext uri="{FF2B5EF4-FFF2-40B4-BE49-F238E27FC236}">
                <a16:creationId xmlns:a16="http://schemas.microsoft.com/office/drawing/2014/main" id="{AE107525-0C02-447F-8A3F-553320A723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2"/>
            </a:solid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p:nvSpPr>
          <p:cNvPr id="2" name="Title 1">
            <a:extLst>
              <a:ext uri="{FF2B5EF4-FFF2-40B4-BE49-F238E27FC236}">
                <a16:creationId xmlns:a16="http://schemas.microsoft.com/office/drawing/2014/main" id="{96E1450C-CA42-2016-F674-373E18D1FAEE}"/>
              </a:ext>
            </a:extLst>
          </p:cNvPr>
          <p:cNvSpPr>
            <a:spLocks noGrp="1"/>
          </p:cNvSpPr>
          <p:nvPr>
            <p:ph type="ctrTitle"/>
          </p:nvPr>
        </p:nvSpPr>
        <p:spPr>
          <a:xfrm>
            <a:off x="1629103" y="2244830"/>
            <a:ext cx="8933796" cy="2437232"/>
          </a:xfrm>
        </p:spPr>
        <p:txBody>
          <a:bodyPr>
            <a:normAutofit/>
          </a:bodyPr>
          <a:lstStyle/>
          <a:p>
            <a:r>
              <a:rPr lang="en-GB" sz="5800"/>
              <a:t>NHS LEADING TEAMS QUALITY AND SERVICE IMPROVEMENT PROJECT</a:t>
            </a:r>
          </a:p>
        </p:txBody>
      </p:sp>
      <p:sp>
        <p:nvSpPr>
          <p:cNvPr id="3" name="Subtitle 2">
            <a:extLst>
              <a:ext uri="{FF2B5EF4-FFF2-40B4-BE49-F238E27FC236}">
                <a16:creationId xmlns:a16="http://schemas.microsoft.com/office/drawing/2014/main" id="{441F53C5-5700-607A-C3A7-5D56C2F09F1E}"/>
              </a:ext>
            </a:extLst>
          </p:cNvPr>
          <p:cNvSpPr>
            <a:spLocks noGrp="1"/>
          </p:cNvSpPr>
          <p:nvPr>
            <p:ph type="subTitle" idx="1"/>
          </p:nvPr>
        </p:nvSpPr>
        <p:spPr>
          <a:xfrm>
            <a:off x="1629101" y="4682062"/>
            <a:ext cx="8936846" cy="457201"/>
          </a:xfrm>
        </p:spPr>
        <p:txBody>
          <a:bodyPr>
            <a:normAutofit/>
          </a:bodyPr>
          <a:lstStyle/>
          <a:p>
            <a:pPr>
              <a:lnSpc>
                <a:spcPct val="100000"/>
              </a:lnSpc>
              <a:spcAft>
                <a:spcPts val="600"/>
              </a:spcAft>
            </a:pPr>
            <a:r>
              <a:rPr lang="en-GB" sz="1100"/>
              <a:t>HOW CAN WE IMPROVE PATIENT SAFETY IN RELATION TO FALLS IDENTIFICATION IN THE EMERGENCY DEPARTMENT?</a:t>
            </a:r>
          </a:p>
        </p:txBody>
      </p:sp>
      <p:sp>
        <p:nvSpPr>
          <p:cNvPr id="58" name="Rectangle 57">
            <a:extLst>
              <a:ext uri="{FF2B5EF4-FFF2-40B4-BE49-F238E27FC236}">
                <a16:creationId xmlns:a16="http://schemas.microsoft.com/office/drawing/2014/main" id="{AB7A42E3-05D8-4A0B-9D4E-20EF581E57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cxnSp>
        <p:nvCxnSpPr>
          <p:cNvPr id="60" name="Straight Connector 59">
            <a:extLst>
              <a:ext uri="{FF2B5EF4-FFF2-40B4-BE49-F238E27FC236}">
                <a16:creationId xmlns:a16="http://schemas.microsoft.com/office/drawing/2014/main" id="{6EE9A54B-189D-4645-8254-FDC4210EC6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11CE48F-D5E4-4520-AF1E-8F85CFBDA5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1448851-39AD-4943-BF9C-C50704E083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913025"/>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982421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pic>
        <p:nvPicPr>
          <p:cNvPr id="5" name="Picture 4" descr="Exclamation mark on a yellow background">
            <a:extLst>
              <a:ext uri="{FF2B5EF4-FFF2-40B4-BE49-F238E27FC236}">
                <a16:creationId xmlns:a16="http://schemas.microsoft.com/office/drawing/2014/main" id="{72DB74DC-9187-3C37-B53C-D4F2800C444E}"/>
              </a:ext>
            </a:extLst>
          </p:cNvPr>
          <p:cNvPicPr>
            <a:picLocks noChangeAspect="1"/>
          </p:cNvPicPr>
          <p:nvPr/>
        </p:nvPicPr>
        <p:blipFill rotWithShape="1">
          <a:blip r:embed="rId2"/>
          <a:srcRect l="21503" r="8586"/>
          <a:stretch/>
        </p:blipFill>
        <p:spPr>
          <a:xfrm>
            <a:off x="20" y="10"/>
            <a:ext cx="6392647" cy="6857990"/>
          </a:xfrm>
          <a:prstGeom prst="rect">
            <a:avLst/>
          </a:prstGeom>
        </p:spPr>
      </p:pic>
      <p:sp>
        <p:nvSpPr>
          <p:cNvPr id="11" name="Rectangle 10">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p:nvSpPr>
          <p:cNvPr id="13" name="Rectangle 12">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p:nvSpPr>
          <p:cNvPr id="2" name="Title 1">
            <a:extLst>
              <a:ext uri="{FF2B5EF4-FFF2-40B4-BE49-F238E27FC236}">
                <a16:creationId xmlns:a16="http://schemas.microsoft.com/office/drawing/2014/main" id="{5C08F7A6-74B6-CB54-29E2-1A41154D21E1}"/>
              </a:ext>
            </a:extLst>
          </p:cNvPr>
          <p:cNvSpPr>
            <a:spLocks noGrp="1"/>
          </p:cNvSpPr>
          <p:nvPr>
            <p:ph type="title"/>
          </p:nvPr>
        </p:nvSpPr>
        <p:spPr>
          <a:xfrm>
            <a:off x="7064082" y="642594"/>
            <a:ext cx="4472921" cy="1371600"/>
          </a:xfrm>
        </p:spPr>
        <p:txBody>
          <a:bodyPr>
            <a:normAutofit/>
          </a:bodyPr>
          <a:lstStyle/>
          <a:p>
            <a:r>
              <a:rPr lang="en-GB" dirty="0"/>
              <a:t>ABOUT ME</a:t>
            </a:r>
          </a:p>
        </p:txBody>
      </p:sp>
      <p:sp>
        <p:nvSpPr>
          <p:cNvPr id="3" name="Content Placeholder 2">
            <a:extLst>
              <a:ext uri="{FF2B5EF4-FFF2-40B4-BE49-F238E27FC236}">
                <a16:creationId xmlns:a16="http://schemas.microsoft.com/office/drawing/2014/main" id="{34E7EE5C-A455-8720-3EBE-DC5CB31B24E3}"/>
              </a:ext>
            </a:extLst>
          </p:cNvPr>
          <p:cNvSpPr>
            <a:spLocks noGrp="1"/>
          </p:cNvSpPr>
          <p:nvPr>
            <p:ph idx="1"/>
          </p:nvPr>
        </p:nvSpPr>
        <p:spPr>
          <a:xfrm>
            <a:off x="7064082" y="2103120"/>
            <a:ext cx="4472922" cy="3931920"/>
          </a:xfrm>
        </p:spPr>
        <p:txBody>
          <a:bodyPr>
            <a:normAutofit lnSpcReduction="10000"/>
          </a:bodyPr>
          <a:lstStyle/>
          <a:p>
            <a:r>
              <a:rPr lang="en-GB" dirty="0"/>
              <a:t>GRAEME SAULT</a:t>
            </a:r>
          </a:p>
          <a:p>
            <a:r>
              <a:rPr lang="en-GB" dirty="0"/>
              <a:t>WORKED FOR WUTH FOR 21 YEARS</a:t>
            </a:r>
          </a:p>
          <a:p>
            <a:r>
              <a:rPr lang="en-GB" dirty="0"/>
              <a:t>QUALIFIED NURSE FOR 16 YEARS</a:t>
            </a:r>
          </a:p>
          <a:p>
            <a:r>
              <a:rPr lang="en-GB" dirty="0"/>
              <a:t>WORKED IN ED FOR 10 YEARS</a:t>
            </a:r>
          </a:p>
          <a:p>
            <a:r>
              <a:rPr lang="en-GB" dirty="0"/>
              <a:t>SENIOR CHARGE NURSE/SHIFT LEADER FOR 4 YEARS</a:t>
            </a:r>
          </a:p>
          <a:p>
            <a:r>
              <a:rPr lang="en-GB" dirty="0"/>
              <a:t>ATTENDED THE COURSE TO HELP MYSELF DEVELOP AS A LEADER</a:t>
            </a:r>
          </a:p>
          <a:p>
            <a:r>
              <a:rPr lang="en-GB" dirty="0"/>
              <a:t>DECIDED TO FOCUS ON FALLS AFTER WISE ACCREDITATION RESULTS SHOWED THAT WE WERE NOT TAKING ENOUGH ACTION TO MITIGATE THE RISK OF FALLS IN THE DEPARTMENT</a:t>
            </a:r>
          </a:p>
          <a:p>
            <a:endParaRPr lang="en-GB" dirty="0"/>
          </a:p>
          <a:p>
            <a:pPr marL="0" indent="0">
              <a:buNone/>
            </a:pPr>
            <a:endParaRPr lang="en-GB" dirty="0"/>
          </a:p>
          <a:p>
            <a:endParaRPr lang="en-GB" dirty="0"/>
          </a:p>
        </p:txBody>
      </p:sp>
    </p:spTree>
    <p:extLst>
      <p:ext uri="{BB962C8B-B14F-4D97-AF65-F5344CB8AC3E}">
        <p14:creationId xmlns:p14="http://schemas.microsoft.com/office/powerpoint/2010/main" val="119259771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useBgFill="1">
        <p:nvSpPr>
          <p:cNvPr id="17" name="Rectangle 16">
            <a:extLst>
              <a:ext uri="{FF2B5EF4-FFF2-40B4-BE49-F238E27FC236}">
                <a16:creationId xmlns:a16="http://schemas.microsoft.com/office/drawing/2014/main" id="{1D91E3E1-5159-4DA9-8C1A-3897E9094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p:nvSpPr>
          <p:cNvPr id="19" name="Rectangle 18">
            <a:extLst>
              <a:ext uri="{FF2B5EF4-FFF2-40B4-BE49-F238E27FC236}">
                <a16:creationId xmlns:a16="http://schemas.microsoft.com/office/drawing/2014/main" id="{A9EF7E53-E975-4A5C-BF5D-D874044856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p:nvSpPr>
          <p:cNvPr id="21" name="Rectangle 20">
            <a:extLst>
              <a:ext uri="{FF2B5EF4-FFF2-40B4-BE49-F238E27FC236}">
                <a16:creationId xmlns:a16="http://schemas.microsoft.com/office/drawing/2014/main" id="{D5C53263-995C-49EE-9CA6-FE769A7688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grpSp>
        <p:nvGrpSpPr>
          <p:cNvPr id="23" name="Group 22">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24" name="Straight Connector 23">
              <a:extLst>
                <a:ext uri="{FF2B5EF4-FFF2-40B4-BE49-F238E27FC236}">
                  <a16:creationId xmlns:a16="http://schemas.microsoft.com/office/drawing/2014/main" id="{87FFE657-1F53-4BA2-99ED-71027468AEF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717B2EF-FCC5-4A6E-8AD7-2543509586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8BEC20-1CFB-4C38-819D-8EA157D70B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useBgFill="1">
        <p:nvSpPr>
          <p:cNvPr id="28" name="Rectangle 27">
            <a:extLst>
              <a:ext uri="{FF2B5EF4-FFF2-40B4-BE49-F238E27FC236}">
                <a16:creationId xmlns:a16="http://schemas.microsoft.com/office/drawing/2014/main" id="{0E7CA313-2F4B-4574-8399-12EF6A1BF2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pic>
        <p:nvPicPr>
          <p:cNvPr id="8" name="Picture 7" descr="A dog sitting on the floor&#10;&#10;Description automatically generated">
            <a:extLst>
              <a:ext uri="{FF2B5EF4-FFF2-40B4-BE49-F238E27FC236}">
                <a16:creationId xmlns:a16="http://schemas.microsoft.com/office/drawing/2014/main" id="{A1ACD8FE-25A8-BC70-AD83-E235EA8990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501" r="-1" b="11813"/>
          <a:stretch/>
        </p:blipFill>
        <p:spPr>
          <a:xfrm>
            <a:off x="-1" y="10"/>
            <a:ext cx="4059936" cy="4530063"/>
          </a:xfrm>
          <a:prstGeom prst="rect">
            <a:avLst/>
          </a:prstGeom>
        </p:spPr>
      </p:pic>
      <p:pic>
        <p:nvPicPr>
          <p:cNvPr id="5" name="Content Placeholder 4" descr="A white dog lying on a blanket&#10;&#10;Description automatically generated">
            <a:extLst>
              <a:ext uri="{FF2B5EF4-FFF2-40B4-BE49-F238E27FC236}">
                <a16:creationId xmlns:a16="http://schemas.microsoft.com/office/drawing/2014/main" id="{DBBD917E-166D-7CFA-410C-3687F148865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3" b="2745"/>
          <a:stretch/>
        </p:blipFill>
        <p:spPr>
          <a:xfrm>
            <a:off x="4059935" y="10"/>
            <a:ext cx="4072129" cy="4526270"/>
          </a:xfrm>
          <a:prstGeom prst="rect">
            <a:avLst/>
          </a:prstGeom>
        </p:spPr>
      </p:pic>
      <p:pic>
        <p:nvPicPr>
          <p:cNvPr id="10" name="Picture 9" descr="A dog sleeping on a blanket&#10;&#10;Description automatically generated">
            <a:extLst>
              <a:ext uri="{FF2B5EF4-FFF2-40B4-BE49-F238E27FC236}">
                <a16:creationId xmlns:a16="http://schemas.microsoft.com/office/drawing/2014/main" id="{925C5D6E-C3BC-4EEF-7D8D-13975BE3DE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570" r="-1" b="9745"/>
          <a:stretch/>
        </p:blipFill>
        <p:spPr>
          <a:xfrm>
            <a:off x="8132064" y="10"/>
            <a:ext cx="4059936" cy="4530063"/>
          </a:xfrm>
          <a:prstGeom prst="rect">
            <a:avLst/>
          </a:prstGeom>
        </p:spPr>
      </p:pic>
      <p:sp>
        <p:nvSpPr>
          <p:cNvPr id="30" name="Rectangle 29">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0074"/>
            <a:ext cx="12192000" cy="2327925"/>
          </a:xfrm>
          <a:prstGeom prst="rect">
            <a:avLst/>
          </a:prstGeom>
          <a:solidFill>
            <a:schemeClr val="bg1">
              <a:lumMod val="75000"/>
              <a:lumOff val="25000"/>
            </a:schemeClr>
          </a:solidFill>
          <a:ln w="6350" cap="sq" cmpd="sng" algn="ctr">
            <a:no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p:nvSpPr>
          <p:cNvPr id="32" name="Rectangle 31">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116" y="4692768"/>
            <a:ext cx="11859768" cy="2002536"/>
          </a:xfrm>
          <a:prstGeom prst="rect">
            <a:avLst/>
          </a:prstGeom>
          <a:noFill/>
          <a:ln w="6350" cap="sq" cmpd="sng" algn="ctr">
            <a:solidFill>
              <a:schemeClr val="tx1"/>
            </a:solidFill>
            <a:prstDash val="solid"/>
            <a:miter lim="800000"/>
          </a:ln>
          <a:effectLst>
            <a:softEdge rad="0"/>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p:nvSpPr>
          <p:cNvPr id="2" name="Title 1">
            <a:extLst>
              <a:ext uri="{FF2B5EF4-FFF2-40B4-BE49-F238E27FC236}">
                <a16:creationId xmlns:a16="http://schemas.microsoft.com/office/drawing/2014/main" id="{D3F3D407-CCA7-FBA9-909D-D5CF21E4F98F}"/>
              </a:ext>
            </a:extLst>
          </p:cNvPr>
          <p:cNvSpPr>
            <a:spLocks noGrp="1"/>
          </p:cNvSpPr>
          <p:nvPr>
            <p:ph type="title"/>
          </p:nvPr>
        </p:nvSpPr>
        <p:spPr>
          <a:xfrm>
            <a:off x="376293" y="4956811"/>
            <a:ext cx="11439414" cy="897439"/>
          </a:xfrm>
        </p:spPr>
        <p:txBody>
          <a:bodyPr vert="horz" lIns="91440" tIns="45720" rIns="91440" bIns="45720" rtlCol="0" anchor="ctr">
            <a:normAutofit/>
          </a:bodyPr>
          <a:lstStyle/>
          <a:p>
            <a:pPr algn="ctr">
              <a:lnSpc>
                <a:spcPct val="83000"/>
              </a:lnSpc>
            </a:pPr>
            <a:r>
              <a:rPr lang="en-US" sz="4400" cap="all" spc="-100">
                <a:solidFill>
                  <a:schemeClr val="tx1"/>
                </a:solidFill>
              </a:rPr>
              <a:t>TESS THE COCKERPOO </a:t>
            </a:r>
          </a:p>
        </p:txBody>
      </p:sp>
    </p:spTree>
    <p:extLst>
      <p:ext uri="{BB962C8B-B14F-4D97-AF65-F5344CB8AC3E}">
        <p14:creationId xmlns:p14="http://schemas.microsoft.com/office/powerpoint/2010/main" val="1037079285"/>
      </p:ext>
    </p:extLst>
  </p:cSld>
  <p:clrMapOvr>
    <a:overrideClrMapping bg1="dk1" tx1="lt1" bg2="dk2" tx2="lt2" accent1="accent1" accent2="accent2" accent3="accent3" accent4="accent4" accent5="accent5" accent6="accent6" hlink="hlink" folHlink="folHlink"/>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D6CD28-D147-4DC0-A5FF-335351C7D0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p:nvSpPr>
          <p:cNvPr id="11" name="Rectangle 10">
            <a:extLst>
              <a:ext uri="{FF2B5EF4-FFF2-40B4-BE49-F238E27FC236}">
                <a16:creationId xmlns:a16="http://schemas.microsoft.com/office/drawing/2014/main" id="{47CDDF69-9963-4CB8-8441-2D6CA2C66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199"/>
            <a:ext cx="11281609" cy="2146164"/>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venir Next LT Pro" panose="02020404030301010803"/>
              <a:ea typeface="+mn-ea"/>
              <a:cs typeface="+mn-cs"/>
            </a:endParaRPr>
          </a:p>
        </p:txBody>
      </p:sp>
      <p:sp>
        <p:nvSpPr>
          <p:cNvPr id="13" name="Rectangle 12">
            <a:extLst>
              <a:ext uri="{FF2B5EF4-FFF2-40B4-BE49-F238E27FC236}">
                <a16:creationId xmlns:a16="http://schemas.microsoft.com/office/drawing/2014/main" id="{58B53A5F-63B3-4E86-93F7-275390D70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0453"/>
            <a:ext cx="10954512" cy="1819656"/>
          </a:xfrm>
          <a:prstGeom prst="rect">
            <a:avLst/>
          </a:prstGeom>
          <a:noFill/>
          <a:ln w="6350" cap="sq" cmpd="sng" algn="ctr">
            <a:solidFill>
              <a:schemeClr val="bg1"/>
            </a:solid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venir Next LT Pro" panose="02020404030301010803"/>
              <a:ea typeface="+mn-ea"/>
              <a:cs typeface="+mn-cs"/>
            </a:endParaRPr>
          </a:p>
        </p:txBody>
      </p:sp>
      <p:sp>
        <p:nvSpPr>
          <p:cNvPr id="2" name="Title 1">
            <a:extLst>
              <a:ext uri="{FF2B5EF4-FFF2-40B4-BE49-F238E27FC236}">
                <a16:creationId xmlns:a16="http://schemas.microsoft.com/office/drawing/2014/main" id="{AD06245F-A0AE-8D0A-61B2-7643083A341C}"/>
              </a:ext>
            </a:extLst>
          </p:cNvPr>
          <p:cNvSpPr>
            <a:spLocks noGrp="1"/>
          </p:cNvSpPr>
          <p:nvPr>
            <p:ph type="title"/>
          </p:nvPr>
        </p:nvSpPr>
        <p:spPr>
          <a:xfrm>
            <a:off x="1064794" y="844481"/>
            <a:ext cx="10058400" cy="1371600"/>
          </a:xfrm>
        </p:spPr>
        <p:txBody>
          <a:bodyPr>
            <a:normAutofit/>
          </a:bodyPr>
          <a:lstStyle/>
          <a:p>
            <a:pPr algn="ctr"/>
            <a:r>
              <a:rPr lang="en-GB">
                <a:solidFill>
                  <a:schemeClr val="bg1"/>
                </a:solidFill>
              </a:rPr>
              <a:t>WISE ACCREDITATION - WHAT IS WISE?</a:t>
            </a:r>
          </a:p>
        </p:txBody>
      </p:sp>
      <p:graphicFrame>
        <p:nvGraphicFramePr>
          <p:cNvPr id="5" name="Content Placeholder 2">
            <a:extLst>
              <a:ext uri="{FF2B5EF4-FFF2-40B4-BE49-F238E27FC236}">
                <a16:creationId xmlns:a16="http://schemas.microsoft.com/office/drawing/2014/main" id="{A40E926B-1C82-C059-2781-50D75D4D66E8}"/>
              </a:ext>
            </a:extLst>
          </p:cNvPr>
          <p:cNvGraphicFramePr>
            <a:graphicFrameLocks noGrp="1"/>
          </p:cNvGraphicFramePr>
          <p:nvPr>
            <p:ph idx="1"/>
          </p:nvPr>
        </p:nvGraphicFramePr>
        <p:xfrm>
          <a:off x="1473200" y="3060562"/>
          <a:ext cx="9269012" cy="2908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9033675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pic>
        <p:nvPicPr>
          <p:cNvPr id="5" name="Picture 4" descr="Large skydiving group mid-air">
            <a:extLst>
              <a:ext uri="{FF2B5EF4-FFF2-40B4-BE49-F238E27FC236}">
                <a16:creationId xmlns:a16="http://schemas.microsoft.com/office/drawing/2014/main" id="{E9207615-2851-0251-3848-F84AD91575BA}"/>
              </a:ext>
            </a:extLst>
          </p:cNvPr>
          <p:cNvPicPr>
            <a:picLocks noChangeAspect="1"/>
          </p:cNvPicPr>
          <p:nvPr/>
        </p:nvPicPr>
        <p:blipFill rotWithShape="1">
          <a:blip r:embed="rId2"/>
          <a:srcRect l="19590" r="18422"/>
          <a:stretch/>
        </p:blipFill>
        <p:spPr>
          <a:xfrm>
            <a:off x="20" y="10"/>
            <a:ext cx="6392647" cy="6857990"/>
          </a:xfrm>
          <a:prstGeom prst="rect">
            <a:avLst/>
          </a:prstGeom>
        </p:spPr>
      </p:pic>
      <p:sp>
        <p:nvSpPr>
          <p:cNvPr id="11" name="Rectangle 10">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p:nvSpPr>
          <p:cNvPr id="13" name="Rectangle 12">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p:nvSpPr>
          <p:cNvPr id="2" name="Title 1">
            <a:extLst>
              <a:ext uri="{FF2B5EF4-FFF2-40B4-BE49-F238E27FC236}">
                <a16:creationId xmlns:a16="http://schemas.microsoft.com/office/drawing/2014/main" id="{F26DDD2B-3A70-B856-6C42-A65AB9819079}"/>
              </a:ext>
            </a:extLst>
          </p:cNvPr>
          <p:cNvSpPr>
            <a:spLocks noGrp="1"/>
          </p:cNvSpPr>
          <p:nvPr>
            <p:ph type="title"/>
          </p:nvPr>
        </p:nvSpPr>
        <p:spPr>
          <a:xfrm>
            <a:off x="7064082" y="642594"/>
            <a:ext cx="4472921" cy="1371600"/>
          </a:xfrm>
        </p:spPr>
        <p:txBody>
          <a:bodyPr>
            <a:normAutofit/>
          </a:bodyPr>
          <a:lstStyle/>
          <a:p>
            <a:r>
              <a:rPr lang="en-GB" sz="2500"/>
              <a:t>IDENTIFYING THE PROBLEM - WISE ACCREDITATION SCORE JUNE 2023 </a:t>
            </a:r>
          </a:p>
        </p:txBody>
      </p:sp>
      <p:sp>
        <p:nvSpPr>
          <p:cNvPr id="3" name="Content Placeholder 2">
            <a:extLst>
              <a:ext uri="{FF2B5EF4-FFF2-40B4-BE49-F238E27FC236}">
                <a16:creationId xmlns:a16="http://schemas.microsoft.com/office/drawing/2014/main" id="{C2165EAA-C1AD-F54E-4D61-9A74ACAB493D}"/>
              </a:ext>
            </a:extLst>
          </p:cNvPr>
          <p:cNvSpPr>
            <a:spLocks noGrp="1"/>
          </p:cNvSpPr>
          <p:nvPr>
            <p:ph idx="1"/>
          </p:nvPr>
        </p:nvSpPr>
        <p:spPr>
          <a:xfrm>
            <a:off x="7064082" y="2103120"/>
            <a:ext cx="4472922" cy="3931920"/>
          </a:xfrm>
        </p:spPr>
        <p:txBody>
          <a:bodyPr>
            <a:normAutofit/>
          </a:bodyPr>
          <a:lstStyle/>
          <a:p>
            <a:pPr marL="0" indent="0">
              <a:buNone/>
            </a:pPr>
            <a:r>
              <a:rPr lang="en-GB" dirty="0"/>
              <a:t>WHY HAD ED SCORED 56.2 % IN RELATION TO FALLS?</a:t>
            </a:r>
          </a:p>
          <a:p>
            <a:pPr marL="0" indent="0">
              <a:buNone/>
            </a:pPr>
            <a:r>
              <a:rPr lang="en-GB" dirty="0"/>
              <a:t>WITH REGARDS TO FALLS IN ED, IF A FALLS ASSESSMENT IS NOT COMPLETED WITHIN 4 HOURS THIS WOULD BE CLASSED AS A FAIL. </a:t>
            </a:r>
          </a:p>
          <a:p>
            <a:pPr marL="0" indent="0">
              <a:buNone/>
            </a:pPr>
            <a:r>
              <a:rPr lang="en-GB" dirty="0"/>
              <a:t>BED RAIL ASSESSMENTS TO BE COMPLETED ON ADMISSION</a:t>
            </a:r>
          </a:p>
          <a:p>
            <a:pPr marL="0" indent="0">
              <a:buNone/>
            </a:pPr>
            <a:r>
              <a:rPr lang="en-GB" dirty="0"/>
              <a:t>APPROPRIATE ACTION TAKEN IF A PATIENT DEEMED TO BE A FALLS RISK.</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60955261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pic>
        <p:nvPicPr>
          <p:cNvPr id="5" name="Picture 4" descr="Open doors">
            <a:extLst>
              <a:ext uri="{FF2B5EF4-FFF2-40B4-BE49-F238E27FC236}">
                <a16:creationId xmlns:a16="http://schemas.microsoft.com/office/drawing/2014/main" id="{1D032E42-FE7D-2A20-AF8B-73BAD534EFC7}"/>
              </a:ext>
            </a:extLst>
          </p:cNvPr>
          <p:cNvPicPr>
            <a:picLocks noChangeAspect="1"/>
          </p:cNvPicPr>
          <p:nvPr/>
        </p:nvPicPr>
        <p:blipFill rotWithShape="1">
          <a:blip r:embed="rId2"/>
          <a:srcRect l="32588" r="5191" b="-1"/>
          <a:stretch/>
        </p:blipFill>
        <p:spPr>
          <a:xfrm>
            <a:off x="20" y="10"/>
            <a:ext cx="6392647" cy="6857990"/>
          </a:xfrm>
          <a:prstGeom prst="rect">
            <a:avLst/>
          </a:prstGeom>
        </p:spPr>
      </p:pic>
      <p:sp>
        <p:nvSpPr>
          <p:cNvPr id="11" name="Rectangle 10">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p:nvSpPr>
          <p:cNvPr id="13" name="Rectangle 12">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p:nvSpPr>
          <p:cNvPr id="2" name="Title 1">
            <a:extLst>
              <a:ext uri="{FF2B5EF4-FFF2-40B4-BE49-F238E27FC236}">
                <a16:creationId xmlns:a16="http://schemas.microsoft.com/office/drawing/2014/main" id="{C843D071-3774-0839-F3B7-F4740CC9AD62}"/>
              </a:ext>
            </a:extLst>
          </p:cNvPr>
          <p:cNvSpPr>
            <a:spLocks noGrp="1"/>
          </p:cNvSpPr>
          <p:nvPr>
            <p:ph type="title"/>
          </p:nvPr>
        </p:nvSpPr>
        <p:spPr>
          <a:xfrm>
            <a:off x="7064082" y="642594"/>
            <a:ext cx="4472921" cy="1371600"/>
          </a:xfrm>
        </p:spPr>
        <p:txBody>
          <a:bodyPr>
            <a:normAutofit/>
          </a:bodyPr>
          <a:lstStyle/>
          <a:p>
            <a:r>
              <a:rPr lang="en-GB" sz="3400"/>
              <a:t>BARRIERS TO FALLS SAFETY IN ED</a:t>
            </a:r>
          </a:p>
        </p:txBody>
      </p:sp>
      <p:sp>
        <p:nvSpPr>
          <p:cNvPr id="3" name="Content Placeholder 2">
            <a:extLst>
              <a:ext uri="{FF2B5EF4-FFF2-40B4-BE49-F238E27FC236}">
                <a16:creationId xmlns:a16="http://schemas.microsoft.com/office/drawing/2014/main" id="{CA96036F-8B7B-8DE7-14B8-A9F5F5A54046}"/>
              </a:ext>
            </a:extLst>
          </p:cNvPr>
          <p:cNvSpPr>
            <a:spLocks noGrp="1"/>
          </p:cNvSpPr>
          <p:nvPr>
            <p:ph idx="1"/>
          </p:nvPr>
        </p:nvSpPr>
        <p:spPr>
          <a:xfrm>
            <a:off x="7064082" y="2103120"/>
            <a:ext cx="4472922" cy="3931920"/>
          </a:xfrm>
        </p:spPr>
        <p:txBody>
          <a:bodyPr>
            <a:normAutofit/>
          </a:bodyPr>
          <a:lstStyle/>
          <a:p>
            <a:r>
              <a:rPr lang="en-GB" dirty="0"/>
              <a:t>HIGH VOLUME OF PATIENTS</a:t>
            </a:r>
          </a:p>
          <a:p>
            <a:r>
              <a:rPr lang="en-GB" dirty="0"/>
              <a:t>CORRIDOR CARE</a:t>
            </a:r>
          </a:p>
          <a:p>
            <a:r>
              <a:rPr lang="en-GB" dirty="0"/>
              <a:t>WAITING ROOM PATIENTS</a:t>
            </a:r>
          </a:p>
          <a:p>
            <a:r>
              <a:rPr lang="en-GB" dirty="0"/>
              <a:t>STAFFING – OFTEN RELY ON WARD/AGENCY NURSES TO SUPPORT</a:t>
            </a:r>
          </a:p>
          <a:p>
            <a:r>
              <a:rPr lang="en-GB" dirty="0"/>
              <a:t> LOTS OF NEWLY RECRUITED NURSES IN THE DEPARTMENT WHO STILL NEED SUPPORT/EDUCATION</a:t>
            </a:r>
          </a:p>
          <a:p>
            <a:r>
              <a:rPr lang="en-GB" dirty="0"/>
              <a:t>LONG LENGHTHS OF STAY IN THE DEPARTMENT</a:t>
            </a:r>
          </a:p>
          <a:p>
            <a:r>
              <a:rPr lang="en-GB" dirty="0"/>
              <a:t>COMPLEX PATIENTS WITH COMPLEX NEEDS</a:t>
            </a:r>
          </a:p>
          <a:p>
            <a:r>
              <a:rPr lang="en-GB" dirty="0"/>
              <a:t>PRIORITY OF CARE</a:t>
            </a:r>
          </a:p>
        </p:txBody>
      </p:sp>
    </p:spTree>
    <p:extLst>
      <p:ext uri="{BB962C8B-B14F-4D97-AF65-F5344CB8AC3E}">
        <p14:creationId xmlns:p14="http://schemas.microsoft.com/office/powerpoint/2010/main" val="354469505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pic>
        <p:nvPicPr>
          <p:cNvPr id="5" name="Picture 4" descr="Arrows pointing towards light">
            <a:extLst>
              <a:ext uri="{FF2B5EF4-FFF2-40B4-BE49-F238E27FC236}">
                <a16:creationId xmlns:a16="http://schemas.microsoft.com/office/drawing/2014/main" id="{1B157917-E0F3-9D77-071E-183F46A6EB3A}"/>
              </a:ext>
            </a:extLst>
          </p:cNvPr>
          <p:cNvPicPr>
            <a:picLocks noChangeAspect="1"/>
          </p:cNvPicPr>
          <p:nvPr/>
        </p:nvPicPr>
        <p:blipFill rotWithShape="1">
          <a:blip r:embed="rId2"/>
          <a:srcRect r="37778" b="-1"/>
          <a:stretch/>
        </p:blipFill>
        <p:spPr>
          <a:xfrm>
            <a:off x="20" y="10"/>
            <a:ext cx="6392647" cy="6857990"/>
          </a:xfrm>
          <a:prstGeom prst="rect">
            <a:avLst/>
          </a:prstGeom>
        </p:spPr>
      </p:pic>
      <p:sp>
        <p:nvSpPr>
          <p:cNvPr id="11" name="Rectangle 10">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p:nvSpPr>
          <p:cNvPr id="13" name="Rectangle 12">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20404030301010803"/>
              <a:ea typeface="+mn-ea"/>
              <a:cs typeface="+mn-cs"/>
            </a:endParaRPr>
          </a:p>
        </p:txBody>
      </p:sp>
      <p:sp>
        <p:nvSpPr>
          <p:cNvPr id="2" name="Title 1">
            <a:extLst>
              <a:ext uri="{FF2B5EF4-FFF2-40B4-BE49-F238E27FC236}">
                <a16:creationId xmlns:a16="http://schemas.microsoft.com/office/drawing/2014/main" id="{59708A13-DA3F-1DFC-FAC7-44CCDDA9685D}"/>
              </a:ext>
            </a:extLst>
          </p:cNvPr>
          <p:cNvSpPr>
            <a:spLocks noGrp="1"/>
          </p:cNvSpPr>
          <p:nvPr>
            <p:ph type="title"/>
          </p:nvPr>
        </p:nvSpPr>
        <p:spPr>
          <a:xfrm>
            <a:off x="7064082" y="642594"/>
            <a:ext cx="4472921" cy="1371600"/>
          </a:xfrm>
        </p:spPr>
        <p:txBody>
          <a:bodyPr>
            <a:normAutofit/>
          </a:bodyPr>
          <a:lstStyle/>
          <a:p>
            <a:r>
              <a:rPr lang="en-GB" dirty="0"/>
              <a:t>FIRST STEPS</a:t>
            </a:r>
          </a:p>
        </p:txBody>
      </p:sp>
      <p:sp>
        <p:nvSpPr>
          <p:cNvPr id="3" name="Content Placeholder 2">
            <a:extLst>
              <a:ext uri="{FF2B5EF4-FFF2-40B4-BE49-F238E27FC236}">
                <a16:creationId xmlns:a16="http://schemas.microsoft.com/office/drawing/2014/main" id="{5DDEF553-3726-30B2-553F-7B0644C5BB57}"/>
              </a:ext>
            </a:extLst>
          </p:cNvPr>
          <p:cNvSpPr>
            <a:spLocks noGrp="1"/>
          </p:cNvSpPr>
          <p:nvPr>
            <p:ph idx="1"/>
          </p:nvPr>
        </p:nvSpPr>
        <p:spPr>
          <a:xfrm>
            <a:off x="7064082" y="2103120"/>
            <a:ext cx="4472922" cy="3931920"/>
          </a:xfrm>
        </p:spPr>
        <p:txBody>
          <a:bodyPr>
            <a:normAutofit/>
          </a:bodyPr>
          <a:lstStyle/>
          <a:p>
            <a:pPr>
              <a:lnSpc>
                <a:spcPct val="100000"/>
              </a:lnSpc>
            </a:pPr>
            <a:r>
              <a:rPr lang="en-GB" sz="900"/>
              <a:t>I MET WITH THE SISTERS AND MATRONS OF WARDS WHO HAD SCORED GREEN</a:t>
            </a:r>
          </a:p>
          <a:p>
            <a:pPr>
              <a:lnSpc>
                <a:spcPct val="100000"/>
              </a:lnSpc>
            </a:pPr>
            <a:r>
              <a:rPr lang="en-GB" sz="900"/>
              <a:t>I MET WITH THE FALLS LEAD FOR THE TRUST</a:t>
            </a:r>
          </a:p>
          <a:p>
            <a:pPr>
              <a:lnSpc>
                <a:spcPct val="100000"/>
              </a:lnSpc>
            </a:pPr>
            <a:r>
              <a:rPr lang="en-GB" sz="900"/>
              <a:t>I MET WITH THE ED MATRONS AND ASKED FOR INFORMATION AROUND FALLS TO BE PUT INTO THE DAILY STAFF SAFETY HUDDLES</a:t>
            </a:r>
          </a:p>
          <a:p>
            <a:pPr>
              <a:lnSpc>
                <a:spcPct val="100000"/>
              </a:lnSpc>
            </a:pPr>
            <a:r>
              <a:rPr lang="en-GB" sz="900"/>
              <a:t>I EMAILED ALL MEMBERS OF STAFF NOTIFYING  THEM THAT I WOULD BE WORKING ON AN IMPROVEMENT PROJECT AROUND FALLS ASKING FOR AS MUCH FEEDBACK/INVOLVEMENT AS POSSIBLE</a:t>
            </a:r>
          </a:p>
          <a:p>
            <a:pPr>
              <a:lnSpc>
                <a:spcPct val="100000"/>
              </a:lnSpc>
            </a:pPr>
            <a:r>
              <a:rPr lang="en-GB" sz="900"/>
              <a:t>I SPENT TIME ON THE FLOOR, TALKING TO STAFF ABOUT ANY ISSUES THAT THEY HAD WITH FALLS AND IF THEY HAD ANY IDEAS ABOUT WHAT COULD BE DONE TO IMPROVE PATIENT SAFETY</a:t>
            </a:r>
          </a:p>
          <a:p>
            <a:pPr>
              <a:lnSpc>
                <a:spcPct val="100000"/>
              </a:lnSpc>
            </a:pPr>
            <a:r>
              <a:rPr lang="en-GB" sz="900"/>
              <a:t>I CREATED A FALLS PREVENTION POSTER</a:t>
            </a:r>
          </a:p>
          <a:p>
            <a:pPr>
              <a:lnSpc>
                <a:spcPct val="100000"/>
              </a:lnSpc>
            </a:pPr>
            <a:r>
              <a:rPr lang="en-GB" sz="900"/>
              <a:t>I MET WITH MY ADN TO ORDER THE APPROPRIATE EQUIPMENT</a:t>
            </a:r>
          </a:p>
          <a:p>
            <a:pPr>
              <a:lnSpc>
                <a:spcPct val="100000"/>
              </a:lnSpc>
            </a:pPr>
            <a:r>
              <a:rPr lang="en-GB" sz="900"/>
              <a:t>I HAD REGULAR COACHING SESSIONS TO FEEDBACK MY IDEAS AND TO HELP ME THINK OF ALTERNATIVES</a:t>
            </a:r>
          </a:p>
          <a:p>
            <a:pPr>
              <a:lnSpc>
                <a:spcPct val="100000"/>
              </a:lnSpc>
            </a:pPr>
            <a:endParaRPr lang="en-GB" sz="900"/>
          </a:p>
        </p:txBody>
      </p:sp>
    </p:spTree>
    <p:extLst>
      <p:ext uri="{BB962C8B-B14F-4D97-AF65-F5344CB8AC3E}">
        <p14:creationId xmlns:p14="http://schemas.microsoft.com/office/powerpoint/2010/main" val="2214270883"/>
      </p:ext>
    </p:extLst>
  </p:cSld>
  <p:clrMapOvr>
    <a:masterClrMapping/>
  </p:clrMapOvr>
</p:sld>
</file>

<file path=ppt/theme/_rels/theme9.xml.rels><?xml version="1.0" encoding="UTF-8" standalone="yes"?>
<Relationships xmlns="http://schemas.openxmlformats.org/package/2006/relationships"><Relationship Id="rId1" Type="http://schemas.openxmlformats.org/officeDocument/2006/relationships/image" Target="../media/image12.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adership for all template" id="{13E0A405-0BD9-2A46-B58F-E587A66950D4}" vid="{704180E1-5E27-8E42-97B8-CB6DFE5624B8}"/>
    </a:ext>
  </a:extLst>
</a:theme>
</file>

<file path=ppt/theme/theme10.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11.xml><?xml version="1.0" encoding="utf-8"?>
<a:theme xmlns:a="http://schemas.openxmlformats.org/drawingml/2006/main" name="Wisp">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radientRiseVTI">
  <a:themeElements>
    <a:clrScheme name="AnalogousFromRegularSeedRightStep">
      <a:dk1>
        <a:srgbClr val="000000"/>
      </a:dk1>
      <a:lt1>
        <a:srgbClr val="FFFFFF"/>
      </a:lt1>
      <a:dk2>
        <a:srgbClr val="223A3D"/>
      </a:dk2>
      <a:lt2>
        <a:srgbClr val="E2E8E8"/>
      </a:lt2>
      <a:accent1>
        <a:srgbClr val="E73429"/>
      </a:accent1>
      <a:accent2>
        <a:srgbClr val="D57117"/>
      </a:accent2>
      <a:accent3>
        <a:srgbClr val="B4A420"/>
      </a:accent3>
      <a:accent4>
        <a:srgbClr val="80B113"/>
      </a:accent4>
      <a:accent5>
        <a:srgbClr val="4AB821"/>
      </a:accent5>
      <a:accent6>
        <a:srgbClr val="14BC2C"/>
      </a:accent6>
      <a:hlink>
        <a:srgbClr val="329096"/>
      </a:hlink>
      <a:folHlink>
        <a:srgbClr val="7F7F7F"/>
      </a:folHlink>
    </a:clrScheme>
    <a:fontScheme name="Avenir">
      <a:majorFont>
        <a:latin typeface="Tw Cen MT"/>
        <a:ea typeface=""/>
        <a:cs typeface=""/>
      </a:majorFont>
      <a:minorFont>
        <a:latin typeface="Tw Cen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VTI" id="{C2FC082F-B444-4222-AF20-78444CCB5722}" vid="{39F213E4-0CBC-40CB-B3F6-8C5562B6B99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ccentBoxVTI">
  <a:themeElements>
    <a:clrScheme name="AnalogousFromLightSeedLeftStep">
      <a:dk1>
        <a:srgbClr val="000000"/>
      </a:dk1>
      <a:lt1>
        <a:srgbClr val="FFFFFF"/>
      </a:lt1>
      <a:dk2>
        <a:srgbClr val="213B35"/>
      </a:dk2>
      <a:lt2>
        <a:srgbClr val="E8E5E2"/>
      </a:lt2>
      <a:accent1>
        <a:srgbClr val="90A5C3"/>
      </a:accent1>
      <a:accent2>
        <a:srgbClr val="7AAAB3"/>
      </a:accent2>
      <a:accent3>
        <a:srgbClr val="80AA9F"/>
      </a:accent3>
      <a:accent4>
        <a:srgbClr val="77AF8A"/>
      </a:accent4>
      <a:accent5>
        <a:srgbClr val="85AB82"/>
      </a:accent5>
      <a:accent6>
        <a:srgbClr val="8FAA74"/>
      </a:accent6>
      <a:hlink>
        <a:srgbClr val="987F5C"/>
      </a:hlink>
      <a:folHlink>
        <a:srgbClr val="7F7F7F"/>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7.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SavonVTI">
  <a:themeElements>
    <a:clrScheme name="Custom 8">
      <a:dk1>
        <a:sysClr val="windowText" lastClr="000000"/>
      </a:dk1>
      <a:lt1>
        <a:sysClr val="window" lastClr="FFFFFF"/>
      </a:lt1>
      <a:dk2>
        <a:srgbClr val="696464"/>
      </a:dk2>
      <a:lt2>
        <a:srgbClr val="E9E5DC"/>
      </a:lt2>
      <a:accent1>
        <a:srgbClr val="96A9A9"/>
      </a:accent1>
      <a:accent2>
        <a:srgbClr val="CB581F"/>
      </a:accent2>
      <a:accent3>
        <a:srgbClr val="A28E6A"/>
      </a:accent3>
      <a:accent4>
        <a:srgbClr val="956251"/>
      </a:accent4>
      <a:accent5>
        <a:srgbClr val="918485"/>
      </a:accent5>
      <a:accent6>
        <a:srgbClr val="855D5D"/>
      </a:accent6>
      <a:hlink>
        <a:srgbClr val="D0690C"/>
      </a:hlink>
      <a:folHlink>
        <a:srgbClr val="9696A0"/>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activity xmlns="0d62549e-a5dd-418b-93f0-428164dcdb8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1F60682E82CDF47A7B85D2BE5F03E29" ma:contentTypeVersion="14" ma:contentTypeDescription="Create a new document." ma:contentTypeScope="" ma:versionID="65ecfc0eec0655f28269c7cd4574c7c8">
  <xsd:schema xmlns:xsd="http://www.w3.org/2001/XMLSchema" xmlns:xs="http://www.w3.org/2001/XMLSchema" xmlns:p="http://schemas.microsoft.com/office/2006/metadata/properties" xmlns:ns1="http://schemas.microsoft.com/sharepoint/v3" xmlns:ns3="0d62549e-a5dd-418b-93f0-428164dcdb8b" xmlns:ns4="146c21a4-5aef-42d4-989f-b474ae1fce3c" targetNamespace="http://schemas.microsoft.com/office/2006/metadata/properties" ma:root="true" ma:fieldsID="18e7bb91c030146d611a19865787f442" ns1:_="" ns3:_="" ns4:_="">
    <xsd:import namespace="http://schemas.microsoft.com/sharepoint/v3"/>
    <xsd:import namespace="0d62549e-a5dd-418b-93f0-428164dcdb8b"/>
    <xsd:import namespace="146c21a4-5aef-42d4-989f-b474ae1fce3c"/>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1:_ip_UnifiedCompliancePolicyProperties" minOccurs="0"/>
                <xsd:element ref="ns1:_ip_UnifiedCompliancePolicyUIAction"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d62549e-a5dd-418b-93f0-428164dcdb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_activity" ma:index="21"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46c21a4-5aef-42d4-989f-b474ae1fce3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AB85F67-E184-44D6-866F-EB317BCEF981}">
  <ds:schemaRefs>
    <ds:schemaRef ds:uri="0d62549e-a5dd-418b-93f0-428164dcdb8b"/>
    <ds:schemaRef ds:uri="146c21a4-5aef-42d4-989f-b474ae1fce3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D47EE00-2B17-4B55-8750-E598EAB87E8E}">
  <ds:schemaRefs>
    <ds:schemaRef ds:uri="0d62549e-a5dd-418b-93f0-428164dcdb8b"/>
    <ds:schemaRef ds:uri="146c21a4-5aef-42d4-989f-b474ae1fce3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BE577D8-A90C-4FF6-B50B-2A8C3853F50F}">
  <ds:schemaRefs>
    <ds:schemaRef ds:uri="http://schemas.microsoft.com/sharepoint/v3/contenttype/forms"/>
  </ds:schemaRefs>
</ds:datastoreItem>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emplate>Leadership for all template</Template>
  <TotalTime>149</TotalTime>
  <Words>4689</Words>
  <Application>Microsoft Office PowerPoint</Application>
  <PresentationFormat>Widescreen</PresentationFormat>
  <Paragraphs>647</Paragraphs>
  <Slides>113</Slides>
  <Notes>29</Notes>
  <HiddenSlides>0</HiddenSlides>
  <MMClips>0</MMClips>
  <ScaleCrop>false</ScaleCrop>
  <HeadingPairs>
    <vt:vector size="6" baseType="variant">
      <vt:variant>
        <vt:lpstr>Fonts Used</vt:lpstr>
      </vt:variant>
      <vt:variant>
        <vt:i4>18</vt:i4>
      </vt:variant>
      <vt:variant>
        <vt:lpstr>Theme</vt:lpstr>
      </vt:variant>
      <vt:variant>
        <vt:i4>11</vt:i4>
      </vt:variant>
      <vt:variant>
        <vt:lpstr>Slide Titles</vt:lpstr>
      </vt:variant>
      <vt:variant>
        <vt:i4>113</vt:i4>
      </vt:variant>
    </vt:vector>
  </HeadingPairs>
  <TitlesOfParts>
    <vt:vector size="142" baseType="lpstr">
      <vt:lpstr>-apple-system</vt:lpstr>
      <vt:lpstr>Arial</vt:lpstr>
      <vt:lpstr>Avenir Next LT Pro</vt:lpstr>
      <vt:lpstr>Avenir Next LT Pro Light</vt:lpstr>
      <vt:lpstr>Calibri</vt:lpstr>
      <vt:lpstr>Calibri Light</vt:lpstr>
      <vt:lpstr>Century Gothic</vt:lpstr>
      <vt:lpstr>Comic Sans MS</vt:lpstr>
      <vt:lpstr>Corbel</vt:lpstr>
      <vt:lpstr>Frutiger W01</vt:lpstr>
      <vt:lpstr>Garamond</vt:lpstr>
      <vt:lpstr>GDS Transport</vt:lpstr>
      <vt:lpstr>Symbol</vt:lpstr>
      <vt:lpstr>Times New Roman</vt:lpstr>
      <vt:lpstr>Tw Cen MT</vt:lpstr>
      <vt:lpstr>Wingdings</vt:lpstr>
      <vt:lpstr>Wingdings 2</vt:lpstr>
      <vt:lpstr>Wingdings 3</vt:lpstr>
      <vt:lpstr>Office Theme</vt:lpstr>
      <vt:lpstr>GradientRiseVTI</vt:lpstr>
      <vt:lpstr>1_Office Theme</vt:lpstr>
      <vt:lpstr>AccentBoxVTI</vt:lpstr>
      <vt:lpstr>2_Office Theme</vt:lpstr>
      <vt:lpstr>Retrospect</vt:lpstr>
      <vt:lpstr>3_Office Theme</vt:lpstr>
      <vt:lpstr>4_Office Theme</vt:lpstr>
      <vt:lpstr>SavonVTI</vt:lpstr>
      <vt:lpstr>Frame</vt:lpstr>
      <vt:lpstr>Wisp</vt:lpstr>
      <vt:lpstr>Leading Teams  Programme </vt:lpstr>
      <vt:lpstr>PowerPoint Presentation</vt:lpstr>
      <vt:lpstr>Team Approach working </vt:lpstr>
      <vt:lpstr> </vt:lpstr>
      <vt:lpstr>Background to the team</vt:lpstr>
      <vt:lpstr>Trust vision, Values &amp; Strategies </vt:lpstr>
      <vt:lpstr>Four principles of our people strategy</vt:lpstr>
      <vt:lpstr>Vision </vt:lpstr>
      <vt:lpstr> Leadership within the team  </vt:lpstr>
      <vt:lpstr>Growth mindset and leadership styles</vt:lpstr>
      <vt:lpstr>PowerPoint Presentation</vt:lpstr>
      <vt:lpstr>Reflection</vt:lpstr>
      <vt:lpstr>Our vision</vt:lpstr>
      <vt:lpstr>WHAT’S next for the team?</vt:lpstr>
      <vt:lpstr>Next for 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Developing In Service Training (IST) within OT Orthopaedics Team</vt:lpstr>
      <vt:lpstr>In Service Training (IST)</vt:lpstr>
      <vt:lpstr>Develop In Service Training Programme</vt:lpstr>
      <vt:lpstr>PowerPoint Presentation</vt:lpstr>
      <vt:lpstr>PowerPoint Presentation</vt:lpstr>
      <vt:lpstr>Examples of Attendance Record and Certificate.</vt:lpstr>
      <vt:lpstr>Leading Teams Course</vt:lpstr>
      <vt:lpstr>Reflection</vt:lpstr>
      <vt:lpstr>CT Service Improvement </vt:lpstr>
      <vt:lpstr>Why the change?</vt:lpstr>
      <vt:lpstr>The Goal</vt:lpstr>
      <vt:lpstr>PowerPoint Presentation</vt:lpstr>
      <vt:lpstr>CDC Layout</vt:lpstr>
      <vt:lpstr>Reasons for Change</vt:lpstr>
      <vt:lpstr>How we are using the CDC (CT)</vt:lpstr>
      <vt:lpstr>The Data</vt:lpstr>
      <vt:lpstr>What we plan to see in the next few years</vt:lpstr>
      <vt:lpstr>How the journey has helped</vt:lpstr>
      <vt:lpstr>References</vt:lpstr>
      <vt:lpstr>Day Case Endoscopy Patient to becoming an Inpatient  Making a difference  </vt:lpstr>
      <vt:lpstr> Leading Teams Programme </vt:lpstr>
      <vt:lpstr>Moving out of your comfort zone…</vt:lpstr>
      <vt:lpstr>The four principles of our people strategy</vt:lpstr>
      <vt:lpstr>Day Case Endoscopy Patients   </vt:lpstr>
      <vt:lpstr>Reasons Patient may need to stay in hospital</vt:lpstr>
      <vt:lpstr>Reasons Patient may need to stay in hospital</vt:lpstr>
      <vt:lpstr>Reasons Patient may need to stay in hospital</vt:lpstr>
      <vt:lpstr>Difficulties experienced when transferring patients </vt:lpstr>
      <vt:lpstr>3 month Data collected</vt:lpstr>
      <vt:lpstr>14 wards across the Trust were required for after care</vt:lpstr>
      <vt:lpstr>As you can see, that’s approx.  </vt:lpstr>
      <vt:lpstr>My Proposal of Change</vt:lpstr>
      <vt:lpstr>For the Patient this will improve</vt:lpstr>
      <vt:lpstr>How this will be achieved, work done so far and next steps</vt:lpstr>
      <vt:lpstr>How does it fit with the LQF?</vt:lpstr>
      <vt:lpstr>What am I Proud of?  What would I do Differently?</vt:lpstr>
      <vt:lpstr>Implementing a Physiotherapy Skills Passport</vt:lpstr>
      <vt:lpstr>Introduction</vt:lpstr>
      <vt:lpstr>Aims of the project</vt:lpstr>
      <vt:lpstr>Reflections from the start</vt:lpstr>
      <vt:lpstr>During the project</vt:lpstr>
      <vt:lpstr>What went well?</vt:lpstr>
      <vt:lpstr>What was challenging </vt:lpstr>
      <vt:lpstr>Conclusions and Next Steps </vt:lpstr>
      <vt:lpstr>PowerPoint Presentation</vt:lpstr>
      <vt:lpstr>The problem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Kiddies Corner in Phlebotomy</vt:lpstr>
      <vt:lpstr>NERVOUS?</vt:lpstr>
      <vt:lpstr>PowerPoint Presentation</vt:lpstr>
      <vt:lpstr>WALL STICKERS</vt:lpstr>
      <vt:lpstr>WAITING ROOM </vt:lpstr>
      <vt:lpstr>CLINIC ROOM BEFORE</vt:lpstr>
      <vt:lpstr>CLINIC ROOM AFTER</vt:lpstr>
      <vt:lpstr>DISTRACTIONS</vt:lpstr>
      <vt:lpstr>DEAF AWARENESS</vt:lpstr>
      <vt:lpstr>STILL TO DO …..</vt:lpstr>
      <vt:lpstr>PowerPoint Presentation</vt:lpstr>
      <vt:lpstr>NHS LEADING TEAMS QUALITY AND SERVICE IMPROVEMENT PROJECT</vt:lpstr>
      <vt:lpstr>ABOUT ME</vt:lpstr>
      <vt:lpstr>TESS THE COCKERPOO </vt:lpstr>
      <vt:lpstr>WISE ACCREDITATION - WHAT IS WISE?</vt:lpstr>
      <vt:lpstr>IDENTIFYING THE PROBLEM - WISE ACCREDITATION SCORE JUNE 2023 </vt:lpstr>
      <vt:lpstr>BARRIERS TO FALLS SAFETY IN ED</vt:lpstr>
      <vt:lpstr>FIRST STEPS</vt:lpstr>
      <vt:lpstr>PROBLEMS FACED</vt:lpstr>
      <vt:lpstr>IMPLEMENTING THE CHANGE</vt:lpstr>
      <vt:lpstr>RESULTS</vt:lpstr>
      <vt:lpstr> NEXT STEPS…..</vt:lpstr>
      <vt:lpstr>WHAT I’VE LEARNED AS A LEADER</vt:lpstr>
      <vt:lpstr>Thank You!</vt:lpstr>
      <vt:lpstr>IMPROVING THE DELIVERY OF CARE FOR PATIENTS WITH MENTAL HEALTH ISSUES</vt:lpstr>
      <vt:lpstr>My family, my world </vt:lpstr>
      <vt:lpstr>Team Members (Enabling People)</vt:lpstr>
      <vt:lpstr>Reason for choosing this as my project:</vt:lpstr>
      <vt:lpstr>What are we hoping to achieve</vt:lpstr>
      <vt:lpstr>What has already been implemented.. </vt:lpstr>
      <vt:lpstr>Conclusion </vt:lpstr>
      <vt:lpstr>PowerPoint Presentation</vt:lpstr>
    </vt:vector>
  </TitlesOfParts>
  <Company>Wirral University Teaching Hospital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FARRELL, Emma (WIRRAL UNIVERSITY TEACHING HOSPITAL NHS FOUNDATION TRUST)</dc:creator>
  <cp:lastModifiedBy>Katie Smith</cp:lastModifiedBy>
  <cp:revision>9</cp:revision>
  <cp:lastPrinted>2023-03-14T17:13:09Z</cp:lastPrinted>
  <dcterms:created xsi:type="dcterms:W3CDTF">2023-02-22T12:21:05Z</dcterms:created>
  <dcterms:modified xsi:type="dcterms:W3CDTF">2024-01-22T10:51:59Z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0x01010071F60682E82CDF47A7B85D2BE5F03E29</vt:lpwstr>
  </property>
</Properties>
</file>