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814" r:id="rId4"/>
    <p:sldMasterId id="2147483711" r:id="rId5"/>
    <p:sldMasterId id="2147483797" r:id="rId6"/>
    <p:sldMasterId id="2147483922" r:id="rId7"/>
    <p:sldMasterId id="2147483891" r:id="rId8"/>
    <p:sldMasterId id="2147483777" r:id="rId9"/>
    <p:sldMasterId id="2147483743" r:id="rId10"/>
    <p:sldMasterId id="2147483929" r:id="rId11"/>
    <p:sldMasterId id="2147483975" r:id="rId12"/>
    <p:sldMasterId id="2147484008" r:id="rId13"/>
    <p:sldMasterId id="2147484014" r:id="rId14"/>
  </p:sldMasterIdLst>
  <p:notesMasterIdLst>
    <p:notesMasterId r:id="rId26"/>
  </p:notesMasterIdLst>
  <p:handoutMasterIdLst>
    <p:handoutMasterId r:id="rId27"/>
  </p:handoutMasterIdLst>
  <p:sldIdLst>
    <p:sldId id="369" r:id="rId15"/>
    <p:sldId id="379" r:id="rId16"/>
    <p:sldId id="344" r:id="rId17"/>
    <p:sldId id="370" r:id="rId18"/>
    <p:sldId id="388" r:id="rId19"/>
    <p:sldId id="384" r:id="rId20"/>
    <p:sldId id="386" r:id="rId21"/>
    <p:sldId id="409" r:id="rId22"/>
    <p:sldId id="410" r:id="rId23"/>
    <p:sldId id="414" r:id="rId24"/>
    <p:sldId id="305" r:id="rId25"/>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26D07C"/>
    <a:srgbClr val="EAEAEA"/>
    <a:srgbClr val="4DC37D"/>
    <a:srgbClr val="ECE146"/>
    <a:srgbClr val="4077BB"/>
    <a:srgbClr val="4BBD79"/>
    <a:srgbClr val="D8F8E8"/>
    <a:srgbClr val="777777"/>
    <a:srgbClr val="002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2" autoAdjust="0"/>
    <p:restoredTop sz="96357" autoAdjust="0"/>
  </p:normalViewPr>
  <p:slideViewPr>
    <p:cSldViewPr snapToGrid="0">
      <p:cViewPr varScale="1">
        <p:scale>
          <a:sx n="145" d="100"/>
          <a:sy n="145" d="100"/>
        </p:scale>
        <p:origin x="576"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1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B12848-FF2A-47CC-9554-0E576BDB6F3B}"/>
              </a:ext>
            </a:extLst>
          </p:cNvPr>
          <p:cNvSpPr>
            <a:spLocks noGrp="1"/>
          </p:cNvSpPr>
          <p:nvPr>
            <p:ph type="hdr" sz="quarter"/>
          </p:nvPr>
        </p:nvSpPr>
        <p:spPr>
          <a:xfrm>
            <a:off x="0" y="0"/>
            <a:ext cx="2945660" cy="498056"/>
          </a:xfrm>
          <a:prstGeom prst="rect">
            <a:avLst/>
          </a:prstGeom>
        </p:spPr>
        <p:txBody>
          <a:bodyPr vert="horz" lIns="95562" tIns="47781" rIns="95562" bIns="47781" rtlCol="0"/>
          <a:lstStyle>
            <a:lvl1pPr algn="l">
              <a:defRPr sz="1300"/>
            </a:lvl1pPr>
          </a:lstStyle>
          <a:p>
            <a:endParaRPr lang="en-GB" dirty="0"/>
          </a:p>
        </p:txBody>
      </p:sp>
      <p:sp>
        <p:nvSpPr>
          <p:cNvPr id="4" name="Footer Placeholder 3">
            <a:extLst>
              <a:ext uri="{FF2B5EF4-FFF2-40B4-BE49-F238E27FC236}">
                <a16:creationId xmlns:a16="http://schemas.microsoft.com/office/drawing/2014/main" id="{8E962A75-D0CE-407A-8AB6-AB94DBAA3BF1}"/>
              </a:ext>
            </a:extLst>
          </p:cNvPr>
          <p:cNvSpPr>
            <a:spLocks noGrp="1"/>
          </p:cNvSpPr>
          <p:nvPr>
            <p:ph type="ftr" sz="quarter" idx="2"/>
          </p:nvPr>
        </p:nvSpPr>
        <p:spPr>
          <a:xfrm>
            <a:off x="0" y="9428584"/>
            <a:ext cx="2945660" cy="498055"/>
          </a:xfrm>
          <a:prstGeom prst="rect">
            <a:avLst/>
          </a:prstGeom>
        </p:spPr>
        <p:txBody>
          <a:bodyPr vert="horz" lIns="95562" tIns="47781" rIns="95562" bIns="47781" rtlCol="0" anchor="b"/>
          <a:lstStyle>
            <a:lvl1pPr algn="l">
              <a:defRPr sz="1300"/>
            </a:lvl1pPr>
          </a:lstStyle>
          <a:p>
            <a:endParaRPr lang="en-GB" dirty="0"/>
          </a:p>
        </p:txBody>
      </p:sp>
      <p:sp>
        <p:nvSpPr>
          <p:cNvPr id="5" name="Slide Number Placeholder 4">
            <a:extLst>
              <a:ext uri="{FF2B5EF4-FFF2-40B4-BE49-F238E27FC236}">
                <a16:creationId xmlns:a16="http://schemas.microsoft.com/office/drawing/2014/main" id="{6C274F31-B142-48ED-8A33-2A8BE4405312}"/>
              </a:ext>
            </a:extLst>
          </p:cNvPr>
          <p:cNvSpPr>
            <a:spLocks noGrp="1"/>
          </p:cNvSpPr>
          <p:nvPr>
            <p:ph type="sldNum" sz="quarter" idx="3"/>
          </p:nvPr>
        </p:nvSpPr>
        <p:spPr>
          <a:xfrm>
            <a:off x="3850443" y="9428584"/>
            <a:ext cx="2945660" cy="498055"/>
          </a:xfrm>
          <a:prstGeom prst="rect">
            <a:avLst/>
          </a:prstGeom>
        </p:spPr>
        <p:txBody>
          <a:bodyPr vert="horz" lIns="95562" tIns="47781" rIns="95562" bIns="47781" rtlCol="0" anchor="b"/>
          <a:lstStyle>
            <a:lvl1pPr algn="r">
              <a:defRPr sz="1300"/>
            </a:lvl1pPr>
          </a:lstStyle>
          <a:p>
            <a:fld id="{007813AD-E8BB-4F5A-8325-807811F3C667}" type="slidenum">
              <a:rPr lang="en-GB" smtClean="0"/>
              <a:t>‹#›</a:t>
            </a:fld>
            <a:endParaRPr lang="en-GB" dirty="0"/>
          </a:p>
        </p:txBody>
      </p:sp>
    </p:spTree>
    <p:extLst>
      <p:ext uri="{BB962C8B-B14F-4D97-AF65-F5344CB8AC3E}">
        <p14:creationId xmlns:p14="http://schemas.microsoft.com/office/powerpoint/2010/main" val="3208456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5546" tIns="95546" rIns="95546" bIns="95546" anchor="t" anchorCtr="0">
            <a:noAutofit/>
          </a:bodyPr>
          <a:lstStyle>
            <a:lvl1pPr marL="457200" marR="0" lvl="0" indent="-228600" algn="l" rtl="0">
              <a:spcBef>
                <a:spcPts val="0"/>
              </a:spcBef>
              <a:spcAft>
                <a:spcPts val="0"/>
              </a:spcAft>
              <a:buSzPts val="1400"/>
              <a:buNone/>
              <a:defRPr sz="1100" b="0" i="0" u="none" strike="noStrike" cap="none"/>
            </a:lvl1pPr>
            <a:lvl2pPr marL="914400" marR="0" lvl="1" indent="-228600" algn="l" rtl="0">
              <a:spcBef>
                <a:spcPts val="0"/>
              </a:spcBef>
              <a:spcAft>
                <a:spcPts val="0"/>
              </a:spcAft>
              <a:buSzPts val="1400"/>
              <a:buNone/>
              <a:defRPr sz="1100" b="0" i="0" u="none" strike="noStrike" cap="none"/>
            </a:lvl2pPr>
            <a:lvl3pPr marL="1371600" marR="0" lvl="2" indent="-228600" algn="l" rtl="0">
              <a:spcBef>
                <a:spcPts val="0"/>
              </a:spcBef>
              <a:spcAft>
                <a:spcPts val="0"/>
              </a:spcAft>
              <a:buSzPts val="1400"/>
              <a:buNone/>
              <a:defRPr sz="1100" b="0" i="0" u="none" strike="noStrike" cap="none"/>
            </a:lvl3pPr>
            <a:lvl4pPr marL="1828800" marR="0" lvl="3" indent="-228600" algn="l" rtl="0">
              <a:spcBef>
                <a:spcPts val="0"/>
              </a:spcBef>
              <a:spcAft>
                <a:spcPts val="0"/>
              </a:spcAft>
              <a:buSzPts val="1400"/>
              <a:buNone/>
              <a:defRPr sz="1100" b="0" i="0" u="none" strike="noStrike" cap="none"/>
            </a:lvl4pPr>
            <a:lvl5pPr marL="2286000" marR="0" lvl="4" indent="-228600" algn="l" rtl="0">
              <a:spcBef>
                <a:spcPts val="0"/>
              </a:spcBef>
              <a:spcAft>
                <a:spcPts val="0"/>
              </a:spcAft>
              <a:buSzPts val="1400"/>
              <a:buNone/>
              <a:defRPr sz="1100" b="0" i="0" u="none" strike="noStrike" cap="none"/>
            </a:lvl5pPr>
            <a:lvl6pPr marL="2743200" marR="0" lvl="5" indent="-228600" algn="l" rtl="0">
              <a:spcBef>
                <a:spcPts val="0"/>
              </a:spcBef>
              <a:spcAft>
                <a:spcPts val="0"/>
              </a:spcAft>
              <a:buSzPts val="1400"/>
              <a:buNone/>
              <a:defRPr sz="1100" b="0" i="0" u="none" strike="noStrike" cap="none"/>
            </a:lvl6pPr>
            <a:lvl7pPr marL="3200400" marR="0" lvl="6" indent="-228600" algn="l" rtl="0">
              <a:spcBef>
                <a:spcPts val="0"/>
              </a:spcBef>
              <a:spcAft>
                <a:spcPts val="0"/>
              </a:spcAft>
              <a:buSzPts val="1400"/>
              <a:buNone/>
              <a:defRPr sz="1100" b="0" i="0" u="none" strike="noStrike" cap="none"/>
            </a:lvl7pPr>
            <a:lvl8pPr marL="3657600" marR="0" lvl="7" indent="-228600" algn="l" rtl="0">
              <a:spcBef>
                <a:spcPts val="0"/>
              </a:spcBef>
              <a:spcAft>
                <a:spcPts val="0"/>
              </a:spcAft>
              <a:buSzPts val="1400"/>
              <a:buNone/>
              <a:defRPr sz="1100" b="0" i="0" u="none" strike="noStrike" cap="none"/>
            </a:lvl8pPr>
            <a:lvl9pPr marL="4114800" marR="0" lvl="8" indent="-228600" algn="l" rtl="0">
              <a:spcBef>
                <a:spcPts val="0"/>
              </a:spcBef>
              <a:spcAft>
                <a:spcPts val="0"/>
              </a:spcAft>
              <a:buSzPts val="1400"/>
              <a:buNone/>
              <a:defRPr sz="1100" b="0" i="0" u="none" strike="noStrike" cap="none"/>
            </a:lvl9pPr>
          </a:lstStyle>
          <a:p>
            <a:endParaRPr/>
          </a:p>
        </p:txBody>
      </p:sp>
    </p:spTree>
    <p:extLst>
      <p:ext uri="{BB962C8B-B14F-4D97-AF65-F5344CB8AC3E}">
        <p14:creationId xmlns:p14="http://schemas.microsoft.com/office/powerpoint/2010/main" val="38954817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0211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hite">
    <p:bg>
      <p:bgPr>
        <a:solidFill>
          <a:schemeClr val="bg1"/>
        </a:solidFill>
        <a:effectLst/>
      </p:bgPr>
    </p:bg>
    <p:spTree>
      <p:nvGrpSpPr>
        <p:cNvPr id="1" name=""/>
        <p:cNvGrpSpPr/>
        <p:nvPr/>
      </p:nvGrpSpPr>
      <p:grpSpPr>
        <a:xfrm>
          <a:off x="0" y="0"/>
          <a:ext cx="0" cy="0"/>
          <a:chOff x="0" y="0"/>
          <a:chExt cx="0" cy="0"/>
        </a:xfrm>
      </p:grpSpPr>
      <p:pic>
        <p:nvPicPr>
          <p:cNvPr id="7" name="Google Shape;10;p2">
            <a:extLst>
              <a:ext uri="{FF2B5EF4-FFF2-40B4-BE49-F238E27FC236}">
                <a16:creationId xmlns:a16="http://schemas.microsoft.com/office/drawing/2014/main" id="{F16708FB-0C2F-46A0-86C7-39FAA89DAF39}"/>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l="-7300" t="-29851" r="-7300" b="-29867"/>
          <a:stretch/>
        </p:blipFill>
        <p:spPr>
          <a:xfrm>
            <a:off x="2592650" y="1860500"/>
            <a:ext cx="3958702" cy="1422499"/>
          </a:xfrm>
          <a:prstGeom prst="rect">
            <a:avLst/>
          </a:prstGeom>
          <a:noFill/>
          <a:ln>
            <a:noFill/>
          </a:ln>
        </p:spPr>
      </p:pic>
    </p:spTree>
    <p:extLst>
      <p:ext uri="{BB962C8B-B14F-4D97-AF65-F5344CB8AC3E}">
        <p14:creationId xmlns:p14="http://schemas.microsoft.com/office/powerpoint/2010/main" val="332714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5" name="Google Shape;24;p6">
            <a:extLst>
              <a:ext uri="{FF2B5EF4-FFF2-40B4-BE49-F238E27FC236}">
                <a16:creationId xmlns:a16="http://schemas.microsoft.com/office/drawing/2014/main" id="{DD4E1008-B0B1-41F7-9113-720CC68AB479}"/>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0C35D664-3D6D-468F-AC40-A7C0B3503D95}"/>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8342276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32FF76F6-F1F1-4A8C-8B9D-0A85E624D25D}"/>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but engaging title here…</a:t>
            </a:r>
            <a:endParaRPr dirty="0"/>
          </a:p>
        </p:txBody>
      </p:sp>
      <p:sp>
        <p:nvSpPr>
          <p:cNvPr id="11" name="Text Placeholder 2">
            <a:extLst>
              <a:ext uri="{FF2B5EF4-FFF2-40B4-BE49-F238E27FC236}">
                <a16:creationId xmlns:a16="http://schemas.microsoft.com/office/drawing/2014/main" id="{3174ABA5-9ED9-4317-95E3-219E2B389E2B}"/>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527004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CCA13D58-C086-415F-AE0F-1E2077CF9866}"/>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540259C6-CFE9-4DBD-B099-9EE4AC74B315}"/>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9743763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5" name="Google Shape;24;p6">
            <a:extLst>
              <a:ext uri="{FF2B5EF4-FFF2-40B4-BE49-F238E27FC236}">
                <a16:creationId xmlns:a16="http://schemas.microsoft.com/office/drawing/2014/main" id="{DAE77C63-F1A3-4038-953C-873DF9B8B764}"/>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C61B19C7-5417-46D2-ABA5-F325898ED4DE}"/>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4351736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5" name="Google Shape;24;p6">
            <a:extLst>
              <a:ext uri="{FF2B5EF4-FFF2-40B4-BE49-F238E27FC236}">
                <a16:creationId xmlns:a16="http://schemas.microsoft.com/office/drawing/2014/main" id="{DD4E1008-B0B1-41F7-9113-720CC68AB479}"/>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0C35D664-3D6D-468F-AC40-A7C0B3503D95}"/>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2597086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01_Cover_2" preserve="1" userDrawn="1">
  <p:cSld name="01_Cover_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9"/>
        <p:cNvGrpSpPr/>
        <p:nvPr/>
      </p:nvGrpSpPr>
      <p:grpSpPr>
        <a:xfrm>
          <a:off x="0" y="0"/>
          <a:ext cx="0" cy="0"/>
          <a:chOff x="0" y="0"/>
          <a:chExt cx="0" cy="0"/>
        </a:xfrm>
      </p:grpSpPr>
      <p:sp>
        <p:nvSpPr>
          <p:cNvPr id="5" name="Google Shape;24;p6">
            <a:extLst>
              <a:ext uri="{FF2B5EF4-FFF2-40B4-BE49-F238E27FC236}">
                <a16:creationId xmlns:a16="http://schemas.microsoft.com/office/drawing/2014/main" id="{C43C0A9A-9448-4610-B293-3C164752DF8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C3713045-42ED-42F0-ACC1-CDB5D69CAA2F}"/>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9464943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01_Cover_4" preserve="1" userDrawn="1">
  <p:cSld name="01_Cover_4">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A2C327D-57D8-4862-8742-C8FCCDAEE378}"/>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16" name="Text Placeholder 2">
            <a:extLst>
              <a:ext uri="{FF2B5EF4-FFF2-40B4-BE49-F238E27FC236}">
                <a16:creationId xmlns:a16="http://schemas.microsoft.com/office/drawing/2014/main" id="{6465A331-C4F3-4A3E-8D70-B6868BE397C0}"/>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5914216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8" name="Google Shape;24;p6">
            <a:extLst>
              <a:ext uri="{FF2B5EF4-FFF2-40B4-BE49-F238E27FC236}">
                <a16:creationId xmlns:a16="http://schemas.microsoft.com/office/drawing/2014/main" id="{E80C9AF9-7C9B-4019-B9A9-744C2A8B331A}"/>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13" name="Text Placeholder 2">
            <a:extLst>
              <a:ext uri="{FF2B5EF4-FFF2-40B4-BE49-F238E27FC236}">
                <a16:creationId xmlns:a16="http://schemas.microsoft.com/office/drawing/2014/main" id="{D2B49B11-48C1-4FC0-BD05-6FF97A003482}"/>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5492931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821A9CD6-C6A7-4C49-A022-5F835D6BCD35}"/>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61063C7C-307C-41AA-88C0-9738A9009A33}"/>
              </a:ext>
            </a:extLst>
          </p:cNvPr>
          <p:cNvSpPr>
            <a:spLocks noGrp="1"/>
          </p:cNvSpPr>
          <p:nvPr>
            <p:ph type="body" sz="quarter" idx="11"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6050446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491EBC28-E9FD-47DB-8EFC-8D6356BA8D77}"/>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F68EF886-2A00-45B9-8D27-754E2512D1BB}"/>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9193461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79E2B7B1-74C4-4C55-B74D-4100A3B359A4}"/>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21E16EAF-8BA9-4307-B4E9-5DE93785619A}"/>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47194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_Cover_2" preserve="1" userDrawn="1">
  <p:cSld name="01_Cover_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9"/>
        <p:cNvGrpSpPr/>
        <p:nvPr/>
      </p:nvGrpSpPr>
      <p:grpSpPr>
        <a:xfrm>
          <a:off x="0" y="0"/>
          <a:ext cx="0" cy="0"/>
          <a:chOff x="0" y="0"/>
          <a:chExt cx="0" cy="0"/>
        </a:xfrm>
      </p:grpSpPr>
      <p:sp>
        <p:nvSpPr>
          <p:cNvPr id="5" name="Google Shape;24;p6">
            <a:extLst>
              <a:ext uri="{FF2B5EF4-FFF2-40B4-BE49-F238E27FC236}">
                <a16:creationId xmlns:a16="http://schemas.microsoft.com/office/drawing/2014/main" id="{C43C0A9A-9448-4610-B293-3C164752DF80}"/>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C3713045-42ED-42F0-ACC1-CDB5D69CAA2F}"/>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2113290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DD31A41-C20F-4832-A594-1A3AABB455DE}"/>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E693C78E-7E79-4282-BDF3-AF163BEB52C4}"/>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821292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DDB9890-DE19-4260-98E2-941B8C2204C7}"/>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877EFD43-0875-41D3-90B9-60D656C7EB08}"/>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1697995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DCDF771-166C-4C23-8D0A-6ACE87E847F8}"/>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CDB4893A-C5C2-4256-BD13-F5FAD7EFBBD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40544879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E136C7AC-599A-448C-A7D9-F5A479CF6B5B}"/>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FC7BD703-4131-43DE-9967-9B8FE405DD06}"/>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9830053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37797B2A-A603-41F7-B480-BF56C5A157AC}"/>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EBF835A5-0EB1-45C5-910D-5F19AEDCBB56}"/>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5662918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7004AEC6-2066-449D-83B0-3E53394DD03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but engaging title here…</a:t>
            </a:r>
            <a:endParaRPr dirty="0"/>
          </a:p>
        </p:txBody>
      </p:sp>
      <p:sp>
        <p:nvSpPr>
          <p:cNvPr id="8" name="Text Placeholder 2">
            <a:extLst>
              <a:ext uri="{FF2B5EF4-FFF2-40B4-BE49-F238E27FC236}">
                <a16:creationId xmlns:a16="http://schemas.microsoft.com/office/drawing/2014/main" id="{FD922132-7E20-4345-A36A-A886A512943F}"/>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5180318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16D78B5A-6C80-42DF-B813-09BECB52F618}"/>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61AFBB1B-B293-452D-9090-D3692EFE781B}"/>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9007860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2EEAF417-AA8D-41FF-B68A-C8879B4FDCF1}"/>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C171A8C0-1CB2-4EAD-807C-B809E6A80658}"/>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5113227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29F083E-7423-4F11-AEA6-A610E92D9B25}"/>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5D3673FC-F42F-4C5E-87AF-BF1E000ADE8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905100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4CBB2EF-4FFE-4E9C-83A2-3CBCC7641D69}"/>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A69E61C3-C9EF-4B80-A900-14EC66894E7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39890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_Cover_4" preserve="1" userDrawn="1">
  <p:cSld name="01_Cover_4">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A2C327D-57D8-4862-8742-C8FCCDAEE378}"/>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16" name="Text Placeholder 2">
            <a:extLst>
              <a:ext uri="{FF2B5EF4-FFF2-40B4-BE49-F238E27FC236}">
                <a16:creationId xmlns:a16="http://schemas.microsoft.com/office/drawing/2014/main" id="{6465A331-C4F3-4A3E-8D70-B6868BE397C0}"/>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40049971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89494D1-A4DB-4C02-B554-23A4AFBEBC19}"/>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FF5B0072-8FB0-4A71-9D7D-89F58E5A3C51}"/>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2766843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382B563C-4095-41A3-ABAA-72DD49CA7AC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3812608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382B563C-4095-41A3-ABAA-72DD49CA7AC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2311687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382B563C-4095-41A3-ABAA-72DD49CA7AC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9635385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382B563C-4095-41A3-ABAA-72DD49CA7AC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512293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382B563C-4095-41A3-ABAA-72DD49CA7AC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808342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382B563C-4095-41A3-ABAA-72DD49CA7AC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6254343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382B563C-4095-41A3-ABAA-72DD49CA7AC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5619583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382B563C-4095-41A3-ABAA-72DD49CA7AC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3483972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 Staff Profile 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1AC5C0D-073D-48F9-8F5C-CB9E1D7452C3}"/>
              </a:ext>
            </a:extLst>
          </p:cNvPr>
          <p:cNvSpPr>
            <a:spLocks noGrp="1"/>
          </p:cNvSpPr>
          <p:nvPr>
            <p:ph type="pic" sz="quarter" idx="13" hasCustomPrompt="1"/>
          </p:nvPr>
        </p:nvSpPr>
        <p:spPr>
          <a:xfrm>
            <a:off x="317584" y="1544684"/>
            <a:ext cx="1748309" cy="1090612"/>
          </a:xfrm>
        </p:spPr>
        <p:txBody>
          <a:bodyPr>
            <a:normAutofit/>
          </a:bodyPr>
          <a:lstStyle>
            <a:lvl1pPr marL="0" indent="0">
              <a:buNone/>
              <a:defRPr sz="1100"/>
            </a:lvl1pPr>
          </a:lstStyle>
          <a:p>
            <a:r>
              <a:rPr lang="en-GB" dirty="0"/>
              <a:t>Insert your profile picture here</a:t>
            </a:r>
          </a:p>
        </p:txBody>
      </p:sp>
      <p:sp>
        <p:nvSpPr>
          <p:cNvPr id="10" name="Text Placeholder 4">
            <a:extLst>
              <a:ext uri="{FF2B5EF4-FFF2-40B4-BE49-F238E27FC236}">
                <a16:creationId xmlns:a16="http://schemas.microsoft.com/office/drawing/2014/main" id="{9A4EF8AC-32E0-40FE-9737-AA716873E5AF}"/>
              </a:ext>
            </a:extLst>
          </p:cNvPr>
          <p:cNvSpPr>
            <a:spLocks noGrp="1"/>
          </p:cNvSpPr>
          <p:nvPr>
            <p:ph type="body" sz="quarter" idx="16" hasCustomPrompt="1"/>
          </p:nvPr>
        </p:nvSpPr>
        <p:spPr>
          <a:xfrm>
            <a:off x="2484748" y="1544686"/>
            <a:ext cx="6470213" cy="1090613"/>
          </a:xfrm>
          <a:prstGeom prst="rect">
            <a:avLst/>
          </a:prstGeom>
        </p:spPr>
        <p:txBody>
          <a:bodyPr lIns="0" tIns="0" rIns="0" bIns="0">
            <a:normAutofit/>
          </a:bodyPr>
          <a:lstStyle>
            <a:lvl1pPr marL="152391" indent="0">
              <a:buClr>
                <a:srgbClr val="4BBD79"/>
              </a:buClr>
              <a:buNone/>
              <a:defRPr sz="1001"/>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Enter some information in here about you, please remember to keep it short and concise</a:t>
            </a:r>
            <a:endParaRPr lang="en-GB" dirty="0"/>
          </a:p>
        </p:txBody>
      </p:sp>
      <p:sp>
        <p:nvSpPr>
          <p:cNvPr id="11" name="Text Placeholder 4">
            <a:extLst>
              <a:ext uri="{FF2B5EF4-FFF2-40B4-BE49-F238E27FC236}">
                <a16:creationId xmlns:a16="http://schemas.microsoft.com/office/drawing/2014/main" id="{53E640C0-F7A4-45E8-A0A8-F8E218D52810}"/>
              </a:ext>
            </a:extLst>
          </p:cNvPr>
          <p:cNvSpPr>
            <a:spLocks noGrp="1"/>
          </p:cNvSpPr>
          <p:nvPr>
            <p:ph type="body" sz="quarter" idx="17" hasCustomPrompt="1"/>
          </p:nvPr>
        </p:nvSpPr>
        <p:spPr>
          <a:xfrm>
            <a:off x="2484748" y="2763884"/>
            <a:ext cx="1918229" cy="1090612"/>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2" name="Google Shape;38;p9">
            <a:extLst>
              <a:ext uri="{FF2B5EF4-FFF2-40B4-BE49-F238E27FC236}">
                <a16:creationId xmlns:a16="http://schemas.microsoft.com/office/drawing/2014/main" id="{A7C90F44-F99C-4460-AC4F-64AD11B9B82B}"/>
              </a:ext>
            </a:extLst>
          </p:cNvPr>
          <p:cNvSpPr txBox="1">
            <a:spLocks noGrp="1"/>
          </p:cNvSpPr>
          <p:nvPr>
            <p:ph type="sldNum" idx="4"/>
          </p:nvPr>
        </p:nvSpPr>
        <p:spPr>
          <a:xfrm>
            <a:off x="8241427" y="4759973"/>
            <a:ext cx="833301" cy="2623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800" b="0" i="0" u="none" strike="noStrike" cap="none">
                <a:solidFill>
                  <a:srgbClr val="777777"/>
                </a:solidFill>
                <a:latin typeface="Arial"/>
                <a:ea typeface="Arial"/>
                <a:cs typeface="Arial"/>
                <a:sym typeface="Arial"/>
              </a:defRPr>
            </a:lvl1pPr>
            <a:lvl2pPr marL="0" marR="0" lvl="1"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2pPr>
            <a:lvl3pPr marL="0" marR="0" lvl="2"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3pPr>
            <a:lvl4pPr marL="0" marR="0" lvl="3"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4pPr>
            <a:lvl5pPr marL="0" marR="0" lvl="4"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5pPr>
            <a:lvl6pPr marL="0" marR="0" lvl="5"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6pPr>
            <a:lvl7pPr marL="0" marR="0" lvl="6"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7pPr>
            <a:lvl8pPr marL="0" marR="0" lvl="7"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8pPr>
            <a:lvl9pPr marL="0" marR="0" lvl="8"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9pPr>
          </a:lstStyle>
          <a:p>
            <a:pPr algn="r"/>
            <a:fld id="{00000000-1234-1234-1234-123412341234}" type="slidenum">
              <a:rPr lang="no" smtClean="0"/>
              <a:pPr algn="r"/>
              <a:t>‹#›</a:t>
            </a:fld>
            <a:endParaRPr lang="no"/>
          </a:p>
        </p:txBody>
      </p:sp>
      <p:sp>
        <p:nvSpPr>
          <p:cNvPr id="14" name="Google Shape;6;p1">
            <a:extLst>
              <a:ext uri="{FF2B5EF4-FFF2-40B4-BE49-F238E27FC236}">
                <a16:creationId xmlns:a16="http://schemas.microsoft.com/office/drawing/2014/main" id="{E7C7800A-DA25-422F-AA5D-44CFC767C292}"/>
              </a:ext>
            </a:extLst>
          </p:cNvPr>
          <p:cNvSpPr txBox="1">
            <a:spLocks noGrp="1"/>
          </p:cNvSpPr>
          <p:nvPr>
            <p:ph type="title"/>
          </p:nvPr>
        </p:nvSpPr>
        <p:spPr>
          <a:xfrm>
            <a:off x="311703"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1"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Tree>
    <p:extLst>
      <p:ext uri="{BB962C8B-B14F-4D97-AF65-F5344CB8AC3E}">
        <p14:creationId xmlns:p14="http://schemas.microsoft.com/office/powerpoint/2010/main" val="63603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8" name="Google Shape;24;p6">
            <a:extLst>
              <a:ext uri="{FF2B5EF4-FFF2-40B4-BE49-F238E27FC236}">
                <a16:creationId xmlns:a16="http://schemas.microsoft.com/office/drawing/2014/main" id="{E80C9AF9-7C9B-4019-B9A9-744C2A8B331A}"/>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13" name="Text Placeholder 2">
            <a:extLst>
              <a:ext uri="{FF2B5EF4-FFF2-40B4-BE49-F238E27FC236}">
                <a16:creationId xmlns:a16="http://schemas.microsoft.com/office/drawing/2014/main" id="{D2B49B11-48C1-4FC0-BD05-6FF97A003482}"/>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8518335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1 Staff Profile 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1AC5C0D-073D-48F9-8F5C-CB9E1D7452C3}"/>
              </a:ext>
            </a:extLst>
          </p:cNvPr>
          <p:cNvSpPr>
            <a:spLocks noGrp="1"/>
          </p:cNvSpPr>
          <p:nvPr>
            <p:ph type="pic" sz="quarter" idx="13" hasCustomPrompt="1"/>
          </p:nvPr>
        </p:nvSpPr>
        <p:spPr>
          <a:xfrm>
            <a:off x="309091" y="1266067"/>
            <a:ext cx="1748309" cy="1090612"/>
          </a:xfrm>
        </p:spPr>
        <p:txBody>
          <a:bodyPr>
            <a:normAutofit/>
          </a:bodyPr>
          <a:lstStyle>
            <a:lvl1pPr marL="0" indent="0">
              <a:buNone/>
              <a:defRPr sz="1100"/>
            </a:lvl1pPr>
          </a:lstStyle>
          <a:p>
            <a:r>
              <a:rPr lang="en-GB" dirty="0"/>
              <a:t>Insert your profile picture here</a:t>
            </a:r>
          </a:p>
        </p:txBody>
      </p:sp>
      <p:sp>
        <p:nvSpPr>
          <p:cNvPr id="10" name="Text Placeholder 4">
            <a:extLst>
              <a:ext uri="{FF2B5EF4-FFF2-40B4-BE49-F238E27FC236}">
                <a16:creationId xmlns:a16="http://schemas.microsoft.com/office/drawing/2014/main" id="{9A4EF8AC-32E0-40FE-9737-AA716873E5AF}"/>
              </a:ext>
            </a:extLst>
          </p:cNvPr>
          <p:cNvSpPr>
            <a:spLocks noGrp="1"/>
          </p:cNvSpPr>
          <p:nvPr>
            <p:ph type="body" sz="quarter" idx="16" hasCustomPrompt="1"/>
          </p:nvPr>
        </p:nvSpPr>
        <p:spPr>
          <a:xfrm>
            <a:off x="4302634" y="1266067"/>
            <a:ext cx="4643833" cy="1090613"/>
          </a:xfrm>
          <a:prstGeom prst="rect">
            <a:avLst/>
          </a:prstGeom>
        </p:spPr>
        <p:txBody>
          <a:bodyPr lIns="0" tIns="0" rIns="0" bIns="0">
            <a:normAutofit/>
          </a:bodyPr>
          <a:lstStyle>
            <a:lvl1pPr marL="152391" indent="0">
              <a:buClr>
                <a:srgbClr val="4BBD79"/>
              </a:buClr>
              <a:buNone/>
              <a:defRPr lang="en-GB" sz="1001" dirty="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Enter some information in here about you, please remember to keep it short and concise</a:t>
            </a:r>
            <a:endParaRPr lang="en-GB" dirty="0"/>
          </a:p>
        </p:txBody>
      </p:sp>
      <p:sp>
        <p:nvSpPr>
          <p:cNvPr id="11" name="Text Placeholder 4">
            <a:extLst>
              <a:ext uri="{FF2B5EF4-FFF2-40B4-BE49-F238E27FC236}">
                <a16:creationId xmlns:a16="http://schemas.microsoft.com/office/drawing/2014/main" id="{53E640C0-F7A4-45E8-A0A8-F8E218D52810}"/>
              </a:ext>
            </a:extLst>
          </p:cNvPr>
          <p:cNvSpPr>
            <a:spLocks noGrp="1"/>
          </p:cNvSpPr>
          <p:nvPr>
            <p:ph type="body" sz="quarter" idx="17" hasCustomPrompt="1"/>
          </p:nvPr>
        </p:nvSpPr>
        <p:spPr>
          <a:xfrm>
            <a:off x="2153503" y="1266067"/>
            <a:ext cx="1918229" cy="1090612"/>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Insert your contact information here in the following format:</a:t>
            </a:r>
          </a:p>
          <a:p>
            <a:pPr lvl="0"/>
            <a:r>
              <a:rPr lang="en-US" dirty="0"/>
              <a:t>thedesignteam@azets.co.uk</a:t>
            </a:r>
            <a:br>
              <a:rPr lang="en-GB" dirty="0"/>
            </a:br>
            <a:r>
              <a:rPr lang="en-GB" dirty="0"/>
              <a:t>077301234567</a:t>
            </a:r>
            <a:endParaRPr lang="en-US" dirty="0"/>
          </a:p>
        </p:txBody>
      </p:sp>
      <p:sp>
        <p:nvSpPr>
          <p:cNvPr id="12" name="Picture Placeholder 14">
            <a:extLst>
              <a:ext uri="{FF2B5EF4-FFF2-40B4-BE49-F238E27FC236}">
                <a16:creationId xmlns:a16="http://schemas.microsoft.com/office/drawing/2014/main" id="{235E022D-3BC0-48B9-A7CC-50FF383F41A0}"/>
              </a:ext>
            </a:extLst>
          </p:cNvPr>
          <p:cNvSpPr>
            <a:spLocks noGrp="1"/>
          </p:cNvSpPr>
          <p:nvPr>
            <p:ph type="pic" sz="quarter" idx="18" hasCustomPrompt="1"/>
          </p:nvPr>
        </p:nvSpPr>
        <p:spPr>
          <a:xfrm>
            <a:off x="313047" y="2471177"/>
            <a:ext cx="1748309" cy="1090612"/>
          </a:xfrm>
        </p:spPr>
        <p:txBody>
          <a:bodyPr>
            <a:normAutofit/>
          </a:bodyPr>
          <a:lstStyle>
            <a:lvl1pPr marL="0" indent="0">
              <a:buNone/>
              <a:defRPr sz="1100"/>
            </a:lvl1pPr>
          </a:lstStyle>
          <a:p>
            <a:r>
              <a:rPr lang="en-GB" dirty="0"/>
              <a:t>Insert your profile picture here</a:t>
            </a:r>
          </a:p>
        </p:txBody>
      </p:sp>
      <p:sp>
        <p:nvSpPr>
          <p:cNvPr id="13" name="Text Placeholder 4">
            <a:extLst>
              <a:ext uri="{FF2B5EF4-FFF2-40B4-BE49-F238E27FC236}">
                <a16:creationId xmlns:a16="http://schemas.microsoft.com/office/drawing/2014/main" id="{72675414-6BD2-4F9E-A67D-BDFAF47A86D9}"/>
              </a:ext>
            </a:extLst>
          </p:cNvPr>
          <p:cNvSpPr>
            <a:spLocks noGrp="1"/>
          </p:cNvSpPr>
          <p:nvPr>
            <p:ph type="body" sz="quarter" idx="19" hasCustomPrompt="1"/>
          </p:nvPr>
        </p:nvSpPr>
        <p:spPr>
          <a:xfrm>
            <a:off x="4306592" y="2471178"/>
            <a:ext cx="4643833" cy="1090613"/>
          </a:xfrm>
          <a:prstGeom prst="rect">
            <a:avLst/>
          </a:prstGeom>
        </p:spPr>
        <p:txBody>
          <a:bodyPr lIns="0" tIns="0" rIns="0" bIns="0">
            <a:normAutofit/>
          </a:bodyPr>
          <a:lstStyle>
            <a:lvl1pPr marL="152391" indent="0">
              <a:buClr>
                <a:srgbClr val="4BBD79"/>
              </a:buClr>
              <a:buNone/>
              <a:defRPr sz="1001"/>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Enter some information in here about you, please remember to keep it short and concise</a:t>
            </a:r>
            <a:endParaRPr lang="en-GB" dirty="0"/>
          </a:p>
        </p:txBody>
      </p:sp>
      <p:sp>
        <p:nvSpPr>
          <p:cNvPr id="14" name="Text Placeholder 4">
            <a:extLst>
              <a:ext uri="{FF2B5EF4-FFF2-40B4-BE49-F238E27FC236}">
                <a16:creationId xmlns:a16="http://schemas.microsoft.com/office/drawing/2014/main" id="{3ABF54E0-16E4-4D67-AC2A-9546438219BF}"/>
              </a:ext>
            </a:extLst>
          </p:cNvPr>
          <p:cNvSpPr>
            <a:spLocks noGrp="1"/>
          </p:cNvSpPr>
          <p:nvPr>
            <p:ph type="body" sz="quarter" idx="20" hasCustomPrompt="1"/>
          </p:nvPr>
        </p:nvSpPr>
        <p:spPr>
          <a:xfrm>
            <a:off x="2157459" y="2471177"/>
            <a:ext cx="1918229" cy="1090612"/>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Insert your contact information here in the following format:</a:t>
            </a:r>
          </a:p>
          <a:p>
            <a:pPr lvl="0"/>
            <a:r>
              <a:rPr lang="en-US" dirty="0"/>
              <a:t>thedesignteam@azets.co.uk</a:t>
            </a:r>
            <a:br>
              <a:rPr lang="en-GB" dirty="0"/>
            </a:br>
            <a:r>
              <a:rPr lang="en-GB" dirty="0"/>
              <a:t>077301234567</a:t>
            </a:r>
            <a:endParaRPr lang="en-US" dirty="0"/>
          </a:p>
        </p:txBody>
      </p:sp>
      <p:sp>
        <p:nvSpPr>
          <p:cNvPr id="16" name="Google Shape;38;p9">
            <a:extLst>
              <a:ext uri="{FF2B5EF4-FFF2-40B4-BE49-F238E27FC236}">
                <a16:creationId xmlns:a16="http://schemas.microsoft.com/office/drawing/2014/main" id="{12E53F61-D3D0-4B26-A9F7-DAAB8BA12284}"/>
              </a:ext>
            </a:extLst>
          </p:cNvPr>
          <p:cNvSpPr txBox="1">
            <a:spLocks noGrp="1"/>
          </p:cNvSpPr>
          <p:nvPr>
            <p:ph type="sldNum" idx="4"/>
          </p:nvPr>
        </p:nvSpPr>
        <p:spPr>
          <a:xfrm>
            <a:off x="8241427" y="4759973"/>
            <a:ext cx="833301" cy="2623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800" b="0" i="0" u="none" strike="noStrike" cap="none">
                <a:solidFill>
                  <a:srgbClr val="777777"/>
                </a:solidFill>
                <a:latin typeface="Arial"/>
                <a:ea typeface="Arial"/>
                <a:cs typeface="Arial"/>
                <a:sym typeface="Arial"/>
              </a:defRPr>
            </a:lvl1pPr>
            <a:lvl2pPr marL="0" marR="0" lvl="1"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2pPr>
            <a:lvl3pPr marL="0" marR="0" lvl="2"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3pPr>
            <a:lvl4pPr marL="0" marR="0" lvl="3"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4pPr>
            <a:lvl5pPr marL="0" marR="0" lvl="4"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5pPr>
            <a:lvl6pPr marL="0" marR="0" lvl="5"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6pPr>
            <a:lvl7pPr marL="0" marR="0" lvl="6"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7pPr>
            <a:lvl8pPr marL="0" marR="0" lvl="7"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8pPr>
            <a:lvl9pPr marL="0" marR="0" lvl="8"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9pPr>
          </a:lstStyle>
          <a:p>
            <a:pPr algn="r"/>
            <a:fld id="{00000000-1234-1234-1234-123412341234}" type="slidenum">
              <a:rPr lang="no" smtClean="0"/>
              <a:pPr algn="r"/>
              <a:t>‹#›</a:t>
            </a:fld>
            <a:endParaRPr lang="no"/>
          </a:p>
        </p:txBody>
      </p:sp>
      <p:sp>
        <p:nvSpPr>
          <p:cNvPr id="17" name="Google Shape;6;p1">
            <a:extLst>
              <a:ext uri="{FF2B5EF4-FFF2-40B4-BE49-F238E27FC236}">
                <a16:creationId xmlns:a16="http://schemas.microsoft.com/office/drawing/2014/main" id="{1726E68E-1FF2-4361-AF6C-E85A3AB83A8F}"/>
              </a:ext>
            </a:extLst>
          </p:cNvPr>
          <p:cNvSpPr txBox="1">
            <a:spLocks noGrp="1"/>
          </p:cNvSpPr>
          <p:nvPr>
            <p:ph type="title"/>
          </p:nvPr>
        </p:nvSpPr>
        <p:spPr>
          <a:xfrm>
            <a:off x="311703"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1"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Tree>
    <p:extLst>
      <p:ext uri="{BB962C8B-B14F-4D97-AF65-F5344CB8AC3E}">
        <p14:creationId xmlns:p14="http://schemas.microsoft.com/office/powerpoint/2010/main" val="21909590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1 Staff Profile 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1AC5C0D-073D-48F9-8F5C-CB9E1D7452C3}"/>
              </a:ext>
            </a:extLst>
          </p:cNvPr>
          <p:cNvSpPr>
            <a:spLocks noGrp="1"/>
          </p:cNvSpPr>
          <p:nvPr>
            <p:ph type="pic" sz="quarter" idx="13" hasCustomPrompt="1"/>
          </p:nvPr>
        </p:nvSpPr>
        <p:spPr>
          <a:xfrm>
            <a:off x="309091" y="835377"/>
            <a:ext cx="1748309" cy="1090612"/>
          </a:xfrm>
        </p:spPr>
        <p:txBody>
          <a:bodyPr>
            <a:normAutofit/>
          </a:bodyPr>
          <a:lstStyle>
            <a:lvl1pPr marL="0" indent="0">
              <a:buNone/>
              <a:defRPr sz="1100"/>
            </a:lvl1pPr>
          </a:lstStyle>
          <a:p>
            <a:r>
              <a:rPr lang="en-GB" dirty="0"/>
              <a:t>Insert your profile picture here</a:t>
            </a:r>
          </a:p>
        </p:txBody>
      </p:sp>
      <p:sp>
        <p:nvSpPr>
          <p:cNvPr id="10" name="Text Placeholder 4">
            <a:extLst>
              <a:ext uri="{FF2B5EF4-FFF2-40B4-BE49-F238E27FC236}">
                <a16:creationId xmlns:a16="http://schemas.microsoft.com/office/drawing/2014/main" id="{9A4EF8AC-32E0-40FE-9737-AA716873E5AF}"/>
              </a:ext>
            </a:extLst>
          </p:cNvPr>
          <p:cNvSpPr>
            <a:spLocks noGrp="1"/>
          </p:cNvSpPr>
          <p:nvPr>
            <p:ph type="body" sz="quarter" idx="16" hasCustomPrompt="1"/>
          </p:nvPr>
        </p:nvSpPr>
        <p:spPr>
          <a:xfrm>
            <a:off x="4302634" y="835377"/>
            <a:ext cx="4643833" cy="1090613"/>
          </a:xfrm>
          <a:prstGeom prst="rect">
            <a:avLst/>
          </a:prstGeom>
        </p:spPr>
        <p:txBody>
          <a:bodyPr lIns="0" tIns="0" rIns="0" bIns="0">
            <a:normAutofit/>
          </a:bodyPr>
          <a:lstStyle>
            <a:lvl1pPr marL="152391" indent="0">
              <a:buClr>
                <a:srgbClr val="4BBD79"/>
              </a:buClr>
              <a:buNone/>
              <a:defRPr lang="en-GB" sz="1001" dirty="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Enter some information in here about you, please remember to keep it short and concise</a:t>
            </a:r>
            <a:endParaRPr lang="en-GB" dirty="0"/>
          </a:p>
        </p:txBody>
      </p:sp>
      <p:sp>
        <p:nvSpPr>
          <p:cNvPr id="11" name="Text Placeholder 4">
            <a:extLst>
              <a:ext uri="{FF2B5EF4-FFF2-40B4-BE49-F238E27FC236}">
                <a16:creationId xmlns:a16="http://schemas.microsoft.com/office/drawing/2014/main" id="{53E640C0-F7A4-45E8-A0A8-F8E218D52810}"/>
              </a:ext>
            </a:extLst>
          </p:cNvPr>
          <p:cNvSpPr>
            <a:spLocks noGrp="1"/>
          </p:cNvSpPr>
          <p:nvPr>
            <p:ph type="body" sz="quarter" idx="17" hasCustomPrompt="1"/>
          </p:nvPr>
        </p:nvSpPr>
        <p:spPr>
          <a:xfrm>
            <a:off x="2153503" y="835377"/>
            <a:ext cx="1918229" cy="1090612"/>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2" name="Picture Placeholder 14">
            <a:extLst>
              <a:ext uri="{FF2B5EF4-FFF2-40B4-BE49-F238E27FC236}">
                <a16:creationId xmlns:a16="http://schemas.microsoft.com/office/drawing/2014/main" id="{235E022D-3BC0-48B9-A7CC-50FF383F41A0}"/>
              </a:ext>
            </a:extLst>
          </p:cNvPr>
          <p:cNvSpPr>
            <a:spLocks noGrp="1"/>
          </p:cNvSpPr>
          <p:nvPr>
            <p:ph type="pic" sz="quarter" idx="18" hasCustomPrompt="1"/>
          </p:nvPr>
        </p:nvSpPr>
        <p:spPr>
          <a:xfrm>
            <a:off x="313047" y="2040487"/>
            <a:ext cx="1748309" cy="1090612"/>
          </a:xfrm>
        </p:spPr>
        <p:txBody>
          <a:bodyPr>
            <a:normAutofit/>
          </a:bodyPr>
          <a:lstStyle>
            <a:lvl1pPr marL="0" indent="0">
              <a:buNone/>
              <a:defRPr sz="1100"/>
            </a:lvl1pPr>
          </a:lstStyle>
          <a:p>
            <a:r>
              <a:rPr lang="en-GB" dirty="0"/>
              <a:t>Insert your profile picture here</a:t>
            </a:r>
          </a:p>
        </p:txBody>
      </p:sp>
      <p:sp>
        <p:nvSpPr>
          <p:cNvPr id="13" name="Text Placeholder 4">
            <a:extLst>
              <a:ext uri="{FF2B5EF4-FFF2-40B4-BE49-F238E27FC236}">
                <a16:creationId xmlns:a16="http://schemas.microsoft.com/office/drawing/2014/main" id="{72675414-6BD2-4F9E-A67D-BDFAF47A86D9}"/>
              </a:ext>
            </a:extLst>
          </p:cNvPr>
          <p:cNvSpPr>
            <a:spLocks noGrp="1"/>
          </p:cNvSpPr>
          <p:nvPr>
            <p:ph type="body" sz="quarter" idx="19" hasCustomPrompt="1"/>
          </p:nvPr>
        </p:nvSpPr>
        <p:spPr>
          <a:xfrm>
            <a:off x="4306592" y="2040488"/>
            <a:ext cx="4643833" cy="1090613"/>
          </a:xfrm>
          <a:prstGeom prst="rect">
            <a:avLst/>
          </a:prstGeom>
        </p:spPr>
        <p:txBody>
          <a:bodyPr lIns="0" tIns="0" rIns="0" bIns="0">
            <a:normAutofit/>
          </a:bodyPr>
          <a:lstStyle>
            <a:lvl1pPr marL="152391" indent="0">
              <a:buClr>
                <a:srgbClr val="4BBD79"/>
              </a:buClr>
              <a:buNone/>
              <a:defRPr sz="1001"/>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Enter some information in here about you, please remember to keep it short and concise</a:t>
            </a:r>
            <a:endParaRPr lang="en-GB" dirty="0"/>
          </a:p>
        </p:txBody>
      </p:sp>
      <p:sp>
        <p:nvSpPr>
          <p:cNvPr id="14" name="Text Placeholder 4">
            <a:extLst>
              <a:ext uri="{FF2B5EF4-FFF2-40B4-BE49-F238E27FC236}">
                <a16:creationId xmlns:a16="http://schemas.microsoft.com/office/drawing/2014/main" id="{3ABF54E0-16E4-4D67-AC2A-9546438219BF}"/>
              </a:ext>
            </a:extLst>
          </p:cNvPr>
          <p:cNvSpPr>
            <a:spLocks noGrp="1"/>
          </p:cNvSpPr>
          <p:nvPr>
            <p:ph type="body" sz="quarter" idx="20" hasCustomPrompt="1"/>
          </p:nvPr>
        </p:nvSpPr>
        <p:spPr>
          <a:xfrm>
            <a:off x="2157459" y="2040487"/>
            <a:ext cx="1918229" cy="1090612"/>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6" name="Picture Placeholder 14">
            <a:extLst>
              <a:ext uri="{FF2B5EF4-FFF2-40B4-BE49-F238E27FC236}">
                <a16:creationId xmlns:a16="http://schemas.microsoft.com/office/drawing/2014/main" id="{7E9ACC0D-68AA-476E-AAD9-5B137BDDB0EF}"/>
              </a:ext>
            </a:extLst>
          </p:cNvPr>
          <p:cNvSpPr>
            <a:spLocks noGrp="1"/>
          </p:cNvSpPr>
          <p:nvPr>
            <p:ph type="pic" sz="quarter" idx="21" hasCustomPrompt="1"/>
          </p:nvPr>
        </p:nvSpPr>
        <p:spPr>
          <a:xfrm>
            <a:off x="309091" y="3245596"/>
            <a:ext cx="1748309" cy="1090612"/>
          </a:xfrm>
        </p:spPr>
        <p:txBody>
          <a:bodyPr>
            <a:normAutofit/>
          </a:bodyPr>
          <a:lstStyle>
            <a:lvl1pPr marL="0" indent="0">
              <a:buNone/>
              <a:defRPr sz="1100"/>
            </a:lvl1pPr>
          </a:lstStyle>
          <a:p>
            <a:r>
              <a:rPr lang="en-GB" dirty="0"/>
              <a:t>Insert your profile picture here</a:t>
            </a:r>
          </a:p>
        </p:txBody>
      </p:sp>
      <p:sp>
        <p:nvSpPr>
          <p:cNvPr id="17" name="Text Placeholder 4">
            <a:extLst>
              <a:ext uri="{FF2B5EF4-FFF2-40B4-BE49-F238E27FC236}">
                <a16:creationId xmlns:a16="http://schemas.microsoft.com/office/drawing/2014/main" id="{367E4517-8F5A-4FD4-AAC7-9DF55406FD6A}"/>
              </a:ext>
            </a:extLst>
          </p:cNvPr>
          <p:cNvSpPr>
            <a:spLocks noGrp="1"/>
          </p:cNvSpPr>
          <p:nvPr>
            <p:ph type="body" sz="quarter" idx="22" hasCustomPrompt="1"/>
          </p:nvPr>
        </p:nvSpPr>
        <p:spPr>
          <a:xfrm>
            <a:off x="4302634" y="3245596"/>
            <a:ext cx="4643833" cy="1090613"/>
          </a:xfrm>
          <a:prstGeom prst="rect">
            <a:avLst/>
          </a:prstGeom>
        </p:spPr>
        <p:txBody>
          <a:bodyPr lIns="0" tIns="0" rIns="0" bIns="0">
            <a:normAutofit/>
          </a:bodyPr>
          <a:lstStyle>
            <a:lvl1pPr marL="152391" indent="0">
              <a:buClr>
                <a:srgbClr val="4BBD79"/>
              </a:buClr>
              <a:buNone/>
              <a:defRPr sz="1001"/>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Enter some information in here about you, please remember to keep it short and concise</a:t>
            </a:r>
            <a:endParaRPr lang="en-GB" dirty="0"/>
          </a:p>
        </p:txBody>
      </p:sp>
      <p:sp>
        <p:nvSpPr>
          <p:cNvPr id="18" name="Text Placeholder 4">
            <a:extLst>
              <a:ext uri="{FF2B5EF4-FFF2-40B4-BE49-F238E27FC236}">
                <a16:creationId xmlns:a16="http://schemas.microsoft.com/office/drawing/2014/main" id="{218B26CD-005B-4777-A702-37463C0D3DD8}"/>
              </a:ext>
            </a:extLst>
          </p:cNvPr>
          <p:cNvSpPr>
            <a:spLocks noGrp="1"/>
          </p:cNvSpPr>
          <p:nvPr>
            <p:ph type="body" sz="quarter" idx="23" hasCustomPrompt="1"/>
          </p:nvPr>
        </p:nvSpPr>
        <p:spPr>
          <a:xfrm>
            <a:off x="2153503" y="3245596"/>
            <a:ext cx="1918229" cy="1090612"/>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9" name="Google Shape;38;p9">
            <a:extLst>
              <a:ext uri="{FF2B5EF4-FFF2-40B4-BE49-F238E27FC236}">
                <a16:creationId xmlns:a16="http://schemas.microsoft.com/office/drawing/2014/main" id="{87EDF17A-5098-4737-BBDC-C5B43BAE2AD2}"/>
              </a:ext>
            </a:extLst>
          </p:cNvPr>
          <p:cNvSpPr txBox="1">
            <a:spLocks noGrp="1"/>
          </p:cNvSpPr>
          <p:nvPr>
            <p:ph type="sldNum" idx="4"/>
          </p:nvPr>
        </p:nvSpPr>
        <p:spPr>
          <a:xfrm>
            <a:off x="8241427" y="4759973"/>
            <a:ext cx="833301" cy="2623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800" b="0" i="0" u="none" strike="noStrike" cap="none">
                <a:solidFill>
                  <a:srgbClr val="777777"/>
                </a:solidFill>
                <a:latin typeface="Arial"/>
                <a:ea typeface="Arial"/>
                <a:cs typeface="Arial"/>
                <a:sym typeface="Arial"/>
              </a:defRPr>
            </a:lvl1pPr>
            <a:lvl2pPr marL="0" marR="0" lvl="1"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2pPr>
            <a:lvl3pPr marL="0" marR="0" lvl="2"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3pPr>
            <a:lvl4pPr marL="0" marR="0" lvl="3"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4pPr>
            <a:lvl5pPr marL="0" marR="0" lvl="4"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5pPr>
            <a:lvl6pPr marL="0" marR="0" lvl="5"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6pPr>
            <a:lvl7pPr marL="0" marR="0" lvl="6"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7pPr>
            <a:lvl8pPr marL="0" marR="0" lvl="7"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8pPr>
            <a:lvl9pPr marL="0" marR="0" lvl="8"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9pPr>
          </a:lstStyle>
          <a:p>
            <a:pPr algn="r"/>
            <a:fld id="{00000000-1234-1234-1234-123412341234}" type="slidenum">
              <a:rPr lang="no" smtClean="0"/>
              <a:pPr algn="r"/>
              <a:t>‹#›</a:t>
            </a:fld>
            <a:endParaRPr lang="no"/>
          </a:p>
        </p:txBody>
      </p:sp>
      <p:sp>
        <p:nvSpPr>
          <p:cNvPr id="20" name="Google Shape;6;p1">
            <a:extLst>
              <a:ext uri="{FF2B5EF4-FFF2-40B4-BE49-F238E27FC236}">
                <a16:creationId xmlns:a16="http://schemas.microsoft.com/office/drawing/2014/main" id="{127DA1E6-57FD-42F3-9325-CB317BC097BD}"/>
              </a:ext>
            </a:extLst>
          </p:cNvPr>
          <p:cNvSpPr txBox="1">
            <a:spLocks noGrp="1"/>
          </p:cNvSpPr>
          <p:nvPr>
            <p:ph type="title"/>
          </p:nvPr>
        </p:nvSpPr>
        <p:spPr>
          <a:xfrm>
            <a:off x="311703"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1"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Tree>
    <p:extLst>
      <p:ext uri="{BB962C8B-B14F-4D97-AF65-F5344CB8AC3E}">
        <p14:creationId xmlns:p14="http://schemas.microsoft.com/office/powerpoint/2010/main" val="11681449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4 Staff Profile A">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2078EBCB-1CB9-4185-BE74-6A23E6C718B3}"/>
              </a:ext>
            </a:extLst>
          </p:cNvPr>
          <p:cNvSpPr>
            <a:spLocks noGrp="1"/>
          </p:cNvSpPr>
          <p:nvPr>
            <p:ph type="body" sz="quarter" idx="21" hasCustomPrompt="1"/>
          </p:nvPr>
        </p:nvSpPr>
        <p:spPr>
          <a:xfrm>
            <a:off x="311427" y="2571752"/>
            <a:ext cx="8675436" cy="1851375"/>
          </a:xfrm>
        </p:spPr>
        <p:txBody>
          <a:bodyPr>
            <a:normAutofit/>
          </a:bodyPr>
          <a:lstStyle>
            <a:lvl1pPr marL="0" indent="0">
              <a:lnSpc>
                <a:spcPct val="100000"/>
              </a:lnSpc>
              <a:spcBef>
                <a:spcPts val="601"/>
              </a:spcBef>
              <a:buNone/>
              <a:defRPr sz="1001">
                <a:latin typeface="Arial" panose="020B0604020202020204" pitchFamily="34" charset="0"/>
                <a:cs typeface="Arial" panose="020B0604020202020204" pitchFamily="34" charset="0"/>
              </a:defRPr>
            </a:lvl1pPr>
            <a:lvl2pPr>
              <a:lnSpc>
                <a:spcPct val="100000"/>
              </a:lnSpc>
              <a:spcBef>
                <a:spcPts val="601"/>
              </a:spcBef>
              <a:defRPr/>
            </a:lvl2pPr>
            <a:lvl3pPr>
              <a:lnSpc>
                <a:spcPct val="100000"/>
              </a:lnSpc>
              <a:spcBef>
                <a:spcPts val="601"/>
              </a:spcBef>
              <a:defRPr/>
            </a:lvl3pPr>
            <a:lvl4pPr>
              <a:lnSpc>
                <a:spcPct val="100000"/>
              </a:lnSpc>
              <a:spcBef>
                <a:spcPts val="601"/>
              </a:spcBef>
              <a:defRPr/>
            </a:lvl4pPr>
            <a:lvl5pPr>
              <a:lnSpc>
                <a:spcPct val="100000"/>
              </a:lnSpc>
              <a:spcBef>
                <a:spcPts val="601"/>
              </a:spcBef>
              <a:defRPr/>
            </a:lvl5pPr>
          </a:lstStyle>
          <a:p>
            <a:pPr lvl="0"/>
            <a:r>
              <a:rPr lang="en-GB" dirty="0"/>
              <a:t>Enter a bit of information about a team collectively</a:t>
            </a:r>
          </a:p>
        </p:txBody>
      </p:sp>
      <p:sp>
        <p:nvSpPr>
          <p:cNvPr id="14" name="Picture Placeholder 14">
            <a:extLst>
              <a:ext uri="{FF2B5EF4-FFF2-40B4-BE49-F238E27FC236}">
                <a16:creationId xmlns:a16="http://schemas.microsoft.com/office/drawing/2014/main" id="{5F2E332E-6CA6-405F-8537-13A3B92B93A6}"/>
              </a:ext>
            </a:extLst>
          </p:cNvPr>
          <p:cNvSpPr>
            <a:spLocks noGrp="1"/>
          </p:cNvSpPr>
          <p:nvPr>
            <p:ph type="pic" sz="quarter" idx="29" hasCustomPrompt="1"/>
          </p:nvPr>
        </p:nvSpPr>
        <p:spPr>
          <a:xfrm>
            <a:off x="311427" y="451672"/>
            <a:ext cx="1748309" cy="1090612"/>
          </a:xfrm>
        </p:spPr>
        <p:txBody>
          <a:bodyPr>
            <a:normAutofit/>
          </a:bodyPr>
          <a:lstStyle>
            <a:lvl1pPr marL="152391" indent="0">
              <a:buNone/>
              <a:defRPr sz="1001"/>
            </a:lvl1pPr>
          </a:lstStyle>
          <a:p>
            <a:r>
              <a:rPr lang="en-GB" dirty="0"/>
              <a:t>Insert your profile picture here</a:t>
            </a:r>
          </a:p>
        </p:txBody>
      </p:sp>
      <p:sp>
        <p:nvSpPr>
          <p:cNvPr id="15" name="Text Placeholder 4">
            <a:extLst>
              <a:ext uri="{FF2B5EF4-FFF2-40B4-BE49-F238E27FC236}">
                <a16:creationId xmlns:a16="http://schemas.microsoft.com/office/drawing/2014/main" id="{D7BBF355-E4B0-4CE3-9A4A-369DAF5622FD}"/>
              </a:ext>
            </a:extLst>
          </p:cNvPr>
          <p:cNvSpPr>
            <a:spLocks noGrp="1"/>
          </p:cNvSpPr>
          <p:nvPr>
            <p:ph type="body" sz="quarter" idx="30" hasCustomPrompt="1"/>
          </p:nvPr>
        </p:nvSpPr>
        <p:spPr>
          <a:xfrm>
            <a:off x="311427" y="1602811"/>
            <a:ext cx="1748309" cy="815578"/>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6" name="Picture Placeholder 14">
            <a:extLst>
              <a:ext uri="{FF2B5EF4-FFF2-40B4-BE49-F238E27FC236}">
                <a16:creationId xmlns:a16="http://schemas.microsoft.com/office/drawing/2014/main" id="{42BE00DA-4F26-4193-9D22-D27E41A2D124}"/>
              </a:ext>
            </a:extLst>
          </p:cNvPr>
          <p:cNvSpPr>
            <a:spLocks noGrp="1"/>
          </p:cNvSpPr>
          <p:nvPr>
            <p:ph type="pic" sz="quarter" idx="31" hasCustomPrompt="1"/>
          </p:nvPr>
        </p:nvSpPr>
        <p:spPr>
          <a:xfrm>
            <a:off x="7238554" y="451672"/>
            <a:ext cx="1748309" cy="1090612"/>
          </a:xfrm>
        </p:spPr>
        <p:txBody>
          <a:bodyPr>
            <a:normAutofit/>
          </a:bodyPr>
          <a:lstStyle>
            <a:lvl1pPr marL="152391" indent="0">
              <a:buNone/>
              <a:defRPr sz="1001"/>
            </a:lvl1pPr>
          </a:lstStyle>
          <a:p>
            <a:r>
              <a:rPr lang="en-GB" dirty="0"/>
              <a:t>Insert your profile picture here</a:t>
            </a:r>
          </a:p>
        </p:txBody>
      </p:sp>
      <p:sp>
        <p:nvSpPr>
          <p:cNvPr id="17" name="Text Placeholder 4">
            <a:extLst>
              <a:ext uri="{FF2B5EF4-FFF2-40B4-BE49-F238E27FC236}">
                <a16:creationId xmlns:a16="http://schemas.microsoft.com/office/drawing/2014/main" id="{0794AB5B-C157-41A7-A841-CEBA61CD9C58}"/>
              </a:ext>
            </a:extLst>
          </p:cNvPr>
          <p:cNvSpPr>
            <a:spLocks noGrp="1"/>
          </p:cNvSpPr>
          <p:nvPr>
            <p:ph type="body" sz="quarter" idx="32" hasCustomPrompt="1"/>
          </p:nvPr>
        </p:nvSpPr>
        <p:spPr>
          <a:xfrm>
            <a:off x="7238554" y="1602811"/>
            <a:ext cx="1748309" cy="815578"/>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8" name="Picture Placeholder 14">
            <a:extLst>
              <a:ext uri="{FF2B5EF4-FFF2-40B4-BE49-F238E27FC236}">
                <a16:creationId xmlns:a16="http://schemas.microsoft.com/office/drawing/2014/main" id="{5C553A0A-D63B-4C92-B34A-0A06E8A5C173}"/>
              </a:ext>
            </a:extLst>
          </p:cNvPr>
          <p:cNvSpPr>
            <a:spLocks noGrp="1"/>
          </p:cNvSpPr>
          <p:nvPr>
            <p:ph type="pic" sz="quarter" idx="33" hasCustomPrompt="1"/>
          </p:nvPr>
        </p:nvSpPr>
        <p:spPr>
          <a:xfrm>
            <a:off x="2610456" y="451672"/>
            <a:ext cx="1748309" cy="1090612"/>
          </a:xfrm>
        </p:spPr>
        <p:txBody>
          <a:bodyPr>
            <a:normAutofit/>
          </a:bodyPr>
          <a:lstStyle>
            <a:lvl1pPr marL="152391" indent="0">
              <a:buNone/>
              <a:defRPr sz="1001"/>
            </a:lvl1pPr>
          </a:lstStyle>
          <a:p>
            <a:r>
              <a:rPr lang="en-GB" dirty="0"/>
              <a:t>Insert your profile picture here</a:t>
            </a:r>
          </a:p>
        </p:txBody>
      </p:sp>
      <p:sp>
        <p:nvSpPr>
          <p:cNvPr id="19" name="Text Placeholder 4">
            <a:extLst>
              <a:ext uri="{FF2B5EF4-FFF2-40B4-BE49-F238E27FC236}">
                <a16:creationId xmlns:a16="http://schemas.microsoft.com/office/drawing/2014/main" id="{7A1B6A0F-1D64-4216-837F-FAD4A399D6DF}"/>
              </a:ext>
            </a:extLst>
          </p:cNvPr>
          <p:cNvSpPr>
            <a:spLocks noGrp="1"/>
          </p:cNvSpPr>
          <p:nvPr>
            <p:ph type="body" sz="quarter" idx="34" hasCustomPrompt="1"/>
          </p:nvPr>
        </p:nvSpPr>
        <p:spPr>
          <a:xfrm>
            <a:off x="2610458" y="1602811"/>
            <a:ext cx="1748309" cy="815578"/>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0" name="Picture Placeholder 14">
            <a:extLst>
              <a:ext uri="{FF2B5EF4-FFF2-40B4-BE49-F238E27FC236}">
                <a16:creationId xmlns:a16="http://schemas.microsoft.com/office/drawing/2014/main" id="{3D2EC847-05A2-42A5-BE67-048EB0211F4C}"/>
              </a:ext>
            </a:extLst>
          </p:cNvPr>
          <p:cNvSpPr>
            <a:spLocks noGrp="1"/>
          </p:cNvSpPr>
          <p:nvPr>
            <p:ph type="pic" sz="quarter" idx="35" hasCustomPrompt="1"/>
          </p:nvPr>
        </p:nvSpPr>
        <p:spPr>
          <a:xfrm>
            <a:off x="4924504" y="451672"/>
            <a:ext cx="1748309" cy="1090612"/>
          </a:xfrm>
        </p:spPr>
        <p:txBody>
          <a:bodyPr>
            <a:normAutofit/>
          </a:bodyPr>
          <a:lstStyle>
            <a:lvl1pPr marL="152391" indent="0">
              <a:buNone/>
              <a:defRPr sz="1001"/>
            </a:lvl1pPr>
          </a:lstStyle>
          <a:p>
            <a:r>
              <a:rPr lang="en-GB" dirty="0"/>
              <a:t>Insert your profile picture here</a:t>
            </a:r>
          </a:p>
        </p:txBody>
      </p:sp>
      <p:sp>
        <p:nvSpPr>
          <p:cNvPr id="22" name="Text Placeholder 4">
            <a:extLst>
              <a:ext uri="{FF2B5EF4-FFF2-40B4-BE49-F238E27FC236}">
                <a16:creationId xmlns:a16="http://schemas.microsoft.com/office/drawing/2014/main" id="{D99C67A4-E9C1-42F0-9750-B341168C2F41}"/>
              </a:ext>
            </a:extLst>
          </p:cNvPr>
          <p:cNvSpPr>
            <a:spLocks noGrp="1"/>
          </p:cNvSpPr>
          <p:nvPr>
            <p:ph type="body" sz="quarter" idx="36" hasCustomPrompt="1"/>
          </p:nvPr>
        </p:nvSpPr>
        <p:spPr>
          <a:xfrm>
            <a:off x="4924506" y="1602811"/>
            <a:ext cx="1748309" cy="815578"/>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30" name="Google Shape;38;p9">
            <a:extLst>
              <a:ext uri="{FF2B5EF4-FFF2-40B4-BE49-F238E27FC236}">
                <a16:creationId xmlns:a16="http://schemas.microsoft.com/office/drawing/2014/main" id="{04E7770F-BC36-4C78-A93F-680FC5B5D1E7}"/>
              </a:ext>
            </a:extLst>
          </p:cNvPr>
          <p:cNvSpPr txBox="1">
            <a:spLocks noGrp="1"/>
          </p:cNvSpPr>
          <p:nvPr>
            <p:ph type="sldNum" idx="4"/>
          </p:nvPr>
        </p:nvSpPr>
        <p:spPr>
          <a:xfrm>
            <a:off x="8241427" y="4759973"/>
            <a:ext cx="833301" cy="2623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800" b="0" i="0" u="none" strike="noStrike" cap="none">
                <a:solidFill>
                  <a:srgbClr val="777777"/>
                </a:solidFill>
                <a:latin typeface="Arial"/>
                <a:ea typeface="Arial"/>
                <a:cs typeface="Arial"/>
                <a:sym typeface="Arial"/>
              </a:defRPr>
            </a:lvl1pPr>
            <a:lvl2pPr marL="0" marR="0" lvl="1"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2pPr>
            <a:lvl3pPr marL="0" marR="0" lvl="2"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3pPr>
            <a:lvl4pPr marL="0" marR="0" lvl="3"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4pPr>
            <a:lvl5pPr marL="0" marR="0" lvl="4"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5pPr>
            <a:lvl6pPr marL="0" marR="0" lvl="5"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6pPr>
            <a:lvl7pPr marL="0" marR="0" lvl="6"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7pPr>
            <a:lvl8pPr marL="0" marR="0" lvl="7"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8pPr>
            <a:lvl9pPr marL="0" marR="0" lvl="8"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9pPr>
          </a:lstStyle>
          <a:p>
            <a:pPr algn="r"/>
            <a:fld id="{00000000-1234-1234-1234-123412341234}" type="slidenum">
              <a:rPr lang="no" smtClean="0"/>
              <a:pPr algn="r"/>
              <a:t>‹#›</a:t>
            </a:fld>
            <a:endParaRPr lang="no"/>
          </a:p>
        </p:txBody>
      </p:sp>
    </p:spTree>
    <p:extLst>
      <p:ext uri="{BB962C8B-B14F-4D97-AF65-F5344CB8AC3E}">
        <p14:creationId xmlns:p14="http://schemas.microsoft.com/office/powerpoint/2010/main" val="33037576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 Staff Profile A">
    <p:spTree>
      <p:nvGrpSpPr>
        <p:cNvPr id="1" name=""/>
        <p:cNvGrpSpPr/>
        <p:nvPr/>
      </p:nvGrpSpPr>
      <p:grpSpPr>
        <a:xfrm>
          <a:off x="0" y="0"/>
          <a:ext cx="0" cy="0"/>
          <a:chOff x="0" y="0"/>
          <a:chExt cx="0" cy="0"/>
        </a:xfrm>
      </p:grpSpPr>
      <p:sp>
        <p:nvSpPr>
          <p:cNvPr id="12" name="Picture Placeholder 14">
            <a:extLst>
              <a:ext uri="{FF2B5EF4-FFF2-40B4-BE49-F238E27FC236}">
                <a16:creationId xmlns:a16="http://schemas.microsoft.com/office/drawing/2014/main" id="{D14FC587-0BDB-4616-8862-6F959BE51969}"/>
              </a:ext>
            </a:extLst>
          </p:cNvPr>
          <p:cNvSpPr>
            <a:spLocks noGrp="1"/>
          </p:cNvSpPr>
          <p:nvPr>
            <p:ph type="pic" sz="quarter" idx="15" hasCustomPrompt="1"/>
          </p:nvPr>
        </p:nvSpPr>
        <p:spPr>
          <a:xfrm>
            <a:off x="311428" y="2571750"/>
            <a:ext cx="1748309" cy="1090612"/>
          </a:xfrm>
        </p:spPr>
        <p:txBody>
          <a:bodyPr>
            <a:normAutofit/>
          </a:bodyPr>
          <a:lstStyle>
            <a:lvl1pPr marL="152391" indent="0">
              <a:buNone/>
              <a:defRPr sz="1001"/>
            </a:lvl1pPr>
          </a:lstStyle>
          <a:p>
            <a:r>
              <a:rPr lang="en-GB" dirty="0"/>
              <a:t>Insert your profile picture here</a:t>
            </a:r>
          </a:p>
        </p:txBody>
      </p:sp>
      <p:sp>
        <p:nvSpPr>
          <p:cNvPr id="21" name="Text Placeholder 2">
            <a:extLst>
              <a:ext uri="{FF2B5EF4-FFF2-40B4-BE49-F238E27FC236}">
                <a16:creationId xmlns:a16="http://schemas.microsoft.com/office/drawing/2014/main" id="{2078EBCB-1CB9-4185-BE74-6A23E6C718B3}"/>
              </a:ext>
            </a:extLst>
          </p:cNvPr>
          <p:cNvSpPr>
            <a:spLocks noGrp="1"/>
          </p:cNvSpPr>
          <p:nvPr>
            <p:ph type="body" sz="quarter" idx="21" hasCustomPrompt="1"/>
          </p:nvPr>
        </p:nvSpPr>
        <p:spPr>
          <a:xfrm>
            <a:off x="311430" y="451674"/>
            <a:ext cx="8675436" cy="1851375"/>
          </a:xfrm>
        </p:spPr>
        <p:txBody>
          <a:bodyPr>
            <a:normAutofit/>
          </a:bodyPr>
          <a:lstStyle>
            <a:lvl1pPr marL="0" indent="0">
              <a:lnSpc>
                <a:spcPct val="100000"/>
              </a:lnSpc>
              <a:spcBef>
                <a:spcPts val="601"/>
              </a:spcBef>
              <a:buNone/>
              <a:defRPr sz="1001">
                <a:latin typeface="Arial" panose="020B0604020202020204" pitchFamily="34" charset="0"/>
                <a:cs typeface="Arial" panose="020B0604020202020204" pitchFamily="34" charset="0"/>
              </a:defRPr>
            </a:lvl1pPr>
            <a:lvl2pPr>
              <a:lnSpc>
                <a:spcPct val="100000"/>
              </a:lnSpc>
              <a:spcBef>
                <a:spcPts val="601"/>
              </a:spcBef>
              <a:defRPr/>
            </a:lvl2pPr>
            <a:lvl3pPr>
              <a:lnSpc>
                <a:spcPct val="100000"/>
              </a:lnSpc>
              <a:spcBef>
                <a:spcPts val="601"/>
              </a:spcBef>
              <a:defRPr/>
            </a:lvl3pPr>
            <a:lvl4pPr>
              <a:lnSpc>
                <a:spcPct val="100000"/>
              </a:lnSpc>
              <a:spcBef>
                <a:spcPts val="601"/>
              </a:spcBef>
              <a:defRPr/>
            </a:lvl4pPr>
            <a:lvl5pPr>
              <a:lnSpc>
                <a:spcPct val="100000"/>
              </a:lnSpc>
              <a:spcBef>
                <a:spcPts val="601"/>
              </a:spcBef>
              <a:defRPr/>
            </a:lvl5pPr>
          </a:lstStyle>
          <a:p>
            <a:pPr lvl="0"/>
            <a:r>
              <a:rPr lang="en-GB" dirty="0"/>
              <a:t>Enter a bit of information about a team collectively</a:t>
            </a:r>
          </a:p>
        </p:txBody>
      </p:sp>
      <p:sp>
        <p:nvSpPr>
          <p:cNvPr id="23" name="Text Placeholder 4">
            <a:extLst>
              <a:ext uri="{FF2B5EF4-FFF2-40B4-BE49-F238E27FC236}">
                <a16:creationId xmlns:a16="http://schemas.microsoft.com/office/drawing/2014/main" id="{5BDC1238-0E68-4662-8D3D-415FD3F6BDC7}"/>
              </a:ext>
            </a:extLst>
          </p:cNvPr>
          <p:cNvSpPr>
            <a:spLocks noGrp="1"/>
          </p:cNvSpPr>
          <p:nvPr>
            <p:ph type="body" sz="quarter" idx="22" hasCustomPrompt="1"/>
          </p:nvPr>
        </p:nvSpPr>
        <p:spPr>
          <a:xfrm>
            <a:off x="311428" y="3722889"/>
            <a:ext cx="1748309" cy="815578"/>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4" name="Picture Placeholder 14">
            <a:extLst>
              <a:ext uri="{FF2B5EF4-FFF2-40B4-BE49-F238E27FC236}">
                <a16:creationId xmlns:a16="http://schemas.microsoft.com/office/drawing/2014/main" id="{C1274CDA-3079-434A-BF80-A1E89E4B0DE3}"/>
              </a:ext>
            </a:extLst>
          </p:cNvPr>
          <p:cNvSpPr>
            <a:spLocks noGrp="1"/>
          </p:cNvSpPr>
          <p:nvPr>
            <p:ph type="pic" sz="quarter" idx="23" hasCustomPrompt="1"/>
          </p:nvPr>
        </p:nvSpPr>
        <p:spPr>
          <a:xfrm>
            <a:off x="7238556" y="2571750"/>
            <a:ext cx="1748309" cy="1090612"/>
          </a:xfrm>
        </p:spPr>
        <p:txBody>
          <a:bodyPr>
            <a:normAutofit/>
          </a:bodyPr>
          <a:lstStyle>
            <a:lvl1pPr marL="152391" indent="0">
              <a:buNone/>
              <a:defRPr sz="1001"/>
            </a:lvl1pPr>
          </a:lstStyle>
          <a:p>
            <a:r>
              <a:rPr lang="en-GB" dirty="0"/>
              <a:t>Insert your profile picture here</a:t>
            </a:r>
          </a:p>
        </p:txBody>
      </p:sp>
      <p:sp>
        <p:nvSpPr>
          <p:cNvPr id="25" name="Text Placeholder 4">
            <a:extLst>
              <a:ext uri="{FF2B5EF4-FFF2-40B4-BE49-F238E27FC236}">
                <a16:creationId xmlns:a16="http://schemas.microsoft.com/office/drawing/2014/main" id="{63859E09-EDC6-4D85-8C47-DB586D42670B}"/>
              </a:ext>
            </a:extLst>
          </p:cNvPr>
          <p:cNvSpPr>
            <a:spLocks noGrp="1"/>
          </p:cNvSpPr>
          <p:nvPr>
            <p:ph type="body" sz="quarter" idx="24" hasCustomPrompt="1"/>
          </p:nvPr>
        </p:nvSpPr>
        <p:spPr>
          <a:xfrm>
            <a:off x="7238556" y="3722889"/>
            <a:ext cx="1748309" cy="815578"/>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6" name="Picture Placeholder 14">
            <a:extLst>
              <a:ext uri="{FF2B5EF4-FFF2-40B4-BE49-F238E27FC236}">
                <a16:creationId xmlns:a16="http://schemas.microsoft.com/office/drawing/2014/main" id="{06697342-2707-4193-8DB3-220CA7F82FCD}"/>
              </a:ext>
            </a:extLst>
          </p:cNvPr>
          <p:cNvSpPr>
            <a:spLocks noGrp="1"/>
          </p:cNvSpPr>
          <p:nvPr>
            <p:ph type="pic" sz="quarter" idx="25" hasCustomPrompt="1"/>
          </p:nvPr>
        </p:nvSpPr>
        <p:spPr>
          <a:xfrm>
            <a:off x="2610458" y="2571750"/>
            <a:ext cx="1748309" cy="1090612"/>
          </a:xfrm>
        </p:spPr>
        <p:txBody>
          <a:bodyPr>
            <a:normAutofit/>
          </a:bodyPr>
          <a:lstStyle>
            <a:lvl1pPr marL="152391" indent="0">
              <a:buNone/>
              <a:defRPr sz="1001"/>
            </a:lvl1pPr>
          </a:lstStyle>
          <a:p>
            <a:r>
              <a:rPr lang="en-GB" dirty="0"/>
              <a:t>Insert your profile picture here</a:t>
            </a:r>
          </a:p>
        </p:txBody>
      </p:sp>
      <p:sp>
        <p:nvSpPr>
          <p:cNvPr id="27" name="Text Placeholder 4">
            <a:extLst>
              <a:ext uri="{FF2B5EF4-FFF2-40B4-BE49-F238E27FC236}">
                <a16:creationId xmlns:a16="http://schemas.microsoft.com/office/drawing/2014/main" id="{A6C5F3F1-B0DA-4367-958D-FEA877B23884}"/>
              </a:ext>
            </a:extLst>
          </p:cNvPr>
          <p:cNvSpPr>
            <a:spLocks noGrp="1"/>
          </p:cNvSpPr>
          <p:nvPr>
            <p:ph type="body" sz="quarter" idx="26" hasCustomPrompt="1"/>
          </p:nvPr>
        </p:nvSpPr>
        <p:spPr>
          <a:xfrm>
            <a:off x="2610460" y="3722889"/>
            <a:ext cx="1748309" cy="815578"/>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8" name="Picture Placeholder 14">
            <a:extLst>
              <a:ext uri="{FF2B5EF4-FFF2-40B4-BE49-F238E27FC236}">
                <a16:creationId xmlns:a16="http://schemas.microsoft.com/office/drawing/2014/main" id="{7E7C1289-F7F9-4424-8C82-7BBAE9124EE9}"/>
              </a:ext>
            </a:extLst>
          </p:cNvPr>
          <p:cNvSpPr>
            <a:spLocks noGrp="1"/>
          </p:cNvSpPr>
          <p:nvPr>
            <p:ph type="pic" sz="quarter" idx="27" hasCustomPrompt="1"/>
          </p:nvPr>
        </p:nvSpPr>
        <p:spPr>
          <a:xfrm>
            <a:off x="4924506" y="2571750"/>
            <a:ext cx="1748309" cy="1090612"/>
          </a:xfrm>
        </p:spPr>
        <p:txBody>
          <a:bodyPr>
            <a:normAutofit/>
          </a:bodyPr>
          <a:lstStyle>
            <a:lvl1pPr marL="152391" indent="0">
              <a:buNone/>
              <a:defRPr sz="1001"/>
            </a:lvl1pPr>
          </a:lstStyle>
          <a:p>
            <a:r>
              <a:rPr lang="en-GB" dirty="0"/>
              <a:t>Insert your profile picture here</a:t>
            </a:r>
          </a:p>
        </p:txBody>
      </p:sp>
      <p:sp>
        <p:nvSpPr>
          <p:cNvPr id="29" name="Text Placeholder 4">
            <a:extLst>
              <a:ext uri="{FF2B5EF4-FFF2-40B4-BE49-F238E27FC236}">
                <a16:creationId xmlns:a16="http://schemas.microsoft.com/office/drawing/2014/main" id="{5F301577-E50F-4132-AE50-563D9BA03A34}"/>
              </a:ext>
            </a:extLst>
          </p:cNvPr>
          <p:cNvSpPr>
            <a:spLocks noGrp="1"/>
          </p:cNvSpPr>
          <p:nvPr>
            <p:ph type="body" sz="quarter" idx="28" hasCustomPrompt="1"/>
          </p:nvPr>
        </p:nvSpPr>
        <p:spPr>
          <a:xfrm>
            <a:off x="4924508" y="3722889"/>
            <a:ext cx="1748309" cy="815578"/>
          </a:xfrm>
          <a:prstGeom prst="rect">
            <a:avLst/>
          </a:prstGeom>
        </p:spPr>
        <p:txBody>
          <a:bodyPr lIns="0" tIns="0" rIns="0" bIns="0">
            <a:normAutofit/>
          </a:bodyPr>
          <a:lstStyle>
            <a:lvl1pPr marL="152391" indent="0">
              <a:buClr>
                <a:srgbClr val="4BBD79"/>
              </a:buClr>
              <a:buNone/>
              <a:defRPr sz="800"/>
            </a:lvl1pPr>
            <a:lvl2pPr marL="609564" indent="0">
              <a:buClr>
                <a:srgbClr val="4BBD79"/>
              </a:buClr>
              <a:buNone/>
              <a:defRPr/>
            </a:lvl2pPr>
            <a:lvl3pPr marL="1079435" indent="0">
              <a:buClr>
                <a:srgbClr val="4BBD79"/>
              </a:buClr>
              <a:buNone/>
              <a:defRPr/>
            </a:lvl3pPr>
            <a:lvl4pPr marL="1536608" indent="0">
              <a:buClr>
                <a:srgbClr val="4BBD79"/>
              </a:buClr>
              <a:buNone/>
              <a:defRPr/>
            </a:lvl4pPr>
            <a:lvl5pPr marL="199378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30" name="Google Shape;38;p9">
            <a:extLst>
              <a:ext uri="{FF2B5EF4-FFF2-40B4-BE49-F238E27FC236}">
                <a16:creationId xmlns:a16="http://schemas.microsoft.com/office/drawing/2014/main" id="{829AC705-695B-41F8-A3BB-D18A1C09CE1F}"/>
              </a:ext>
            </a:extLst>
          </p:cNvPr>
          <p:cNvSpPr txBox="1">
            <a:spLocks noGrp="1"/>
          </p:cNvSpPr>
          <p:nvPr>
            <p:ph type="sldNum" idx="4"/>
          </p:nvPr>
        </p:nvSpPr>
        <p:spPr>
          <a:xfrm>
            <a:off x="8241427" y="4759973"/>
            <a:ext cx="833301" cy="2623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800" b="0" i="0" u="none" strike="noStrike" cap="none">
                <a:solidFill>
                  <a:srgbClr val="777777"/>
                </a:solidFill>
                <a:latin typeface="Arial"/>
                <a:ea typeface="Arial"/>
                <a:cs typeface="Arial"/>
                <a:sym typeface="Arial"/>
              </a:defRPr>
            </a:lvl1pPr>
            <a:lvl2pPr marL="0" marR="0" lvl="1"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2pPr>
            <a:lvl3pPr marL="0" marR="0" lvl="2"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3pPr>
            <a:lvl4pPr marL="0" marR="0" lvl="3"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4pPr>
            <a:lvl5pPr marL="0" marR="0" lvl="4"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5pPr>
            <a:lvl6pPr marL="0" marR="0" lvl="5"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6pPr>
            <a:lvl7pPr marL="0" marR="0" lvl="6"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7pPr>
            <a:lvl8pPr marL="0" marR="0" lvl="7"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8pPr>
            <a:lvl9pPr marL="0" marR="0" lvl="8"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9pPr>
          </a:lstStyle>
          <a:p>
            <a:pPr algn="r"/>
            <a:fld id="{00000000-1234-1234-1234-123412341234}" type="slidenum">
              <a:rPr lang="no" smtClean="0"/>
              <a:pPr algn="r"/>
              <a:t>‹#›</a:t>
            </a:fld>
            <a:endParaRPr lang="no"/>
          </a:p>
        </p:txBody>
      </p:sp>
    </p:spTree>
    <p:extLst>
      <p:ext uri="{BB962C8B-B14F-4D97-AF65-F5344CB8AC3E}">
        <p14:creationId xmlns:p14="http://schemas.microsoft.com/office/powerpoint/2010/main" val="3264163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06_title_illustration">
    <p:spTree>
      <p:nvGrpSpPr>
        <p:cNvPr id="1" name="Shape 116"/>
        <p:cNvGrpSpPr/>
        <p:nvPr/>
      </p:nvGrpSpPr>
      <p:grpSpPr>
        <a:xfrm>
          <a:off x="0" y="0"/>
          <a:ext cx="0" cy="0"/>
          <a:chOff x="0" y="0"/>
          <a:chExt cx="0" cy="0"/>
        </a:xfrm>
      </p:grpSpPr>
      <p:sp>
        <p:nvSpPr>
          <p:cNvPr id="117" name="Google Shape;117;p22"/>
          <p:cNvSpPr txBox="1">
            <a:spLocks noGrp="1"/>
          </p:cNvSpPr>
          <p:nvPr>
            <p:ph type="title" hasCustomPrompt="1"/>
          </p:nvPr>
        </p:nvSpPr>
        <p:spPr>
          <a:xfrm>
            <a:off x="657724"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8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pic>
        <p:nvPicPr>
          <p:cNvPr id="120" name="Google Shape;120;p2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523752" y="750602"/>
            <a:ext cx="2664949" cy="3295175"/>
          </a:xfrm>
          <a:prstGeom prst="rect">
            <a:avLst/>
          </a:prstGeom>
          <a:noFill/>
          <a:ln>
            <a:noFill/>
          </a:ln>
        </p:spPr>
      </p:pic>
      <p:pic>
        <p:nvPicPr>
          <p:cNvPr id="7" name="Google Shape;36;p9">
            <a:extLst>
              <a:ext uri="{FF2B5EF4-FFF2-40B4-BE49-F238E27FC236}">
                <a16:creationId xmlns:a16="http://schemas.microsoft.com/office/drawing/2014/main" id="{A53B7F03-0986-4044-AEB1-2A8A0F1B45FC}"/>
              </a:ext>
            </a:extLst>
          </p:cNvPr>
          <p:cNvPicPr preferRelativeResize="0"/>
          <p:nvPr userDrawn="1"/>
        </p:nvPicPr>
        <p:blipFill>
          <a:blip r:embed="rId3" cstate="screen">
            <a:alphaModFix/>
            <a:extLst>
              <a:ext uri="{28A0092B-C50C-407E-A947-70E740481C1C}">
                <a14:useLocalDpi xmlns:a14="http://schemas.microsoft.com/office/drawing/2010/main"/>
              </a:ext>
            </a:extLst>
          </a:blip>
          <a:stretch>
            <a:fillRect/>
          </a:stretch>
        </p:blipFill>
        <p:spPr>
          <a:xfrm>
            <a:off x="657725" y="4648609"/>
            <a:ext cx="835524" cy="215500"/>
          </a:xfrm>
          <a:prstGeom prst="rect">
            <a:avLst/>
          </a:prstGeom>
          <a:noFill/>
          <a:ln>
            <a:noFill/>
          </a:ln>
        </p:spPr>
      </p:pic>
    </p:spTree>
    <p:extLst>
      <p:ext uri="{BB962C8B-B14F-4D97-AF65-F5344CB8AC3E}">
        <p14:creationId xmlns:p14="http://schemas.microsoft.com/office/powerpoint/2010/main" val="15356668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120" name="Google Shape;120;p22"/>
          <p:cNvPicPr preferRelativeResize="0"/>
          <p:nvPr/>
        </p:nvPicPr>
        <p:blipFill>
          <a:blip r:embed="rId2" cstate="screen">
            <a:extLst>
              <a:ext uri="{28A0092B-C50C-407E-A947-70E740481C1C}">
                <a14:useLocalDpi xmlns:a14="http://schemas.microsoft.com/office/drawing/2010/main"/>
              </a:ext>
            </a:extLst>
          </a:blip>
          <a:srcRect/>
          <a:stretch/>
        </p:blipFill>
        <p:spPr>
          <a:xfrm>
            <a:off x="5774680" y="588399"/>
            <a:ext cx="2319749" cy="3641697"/>
          </a:xfrm>
          <a:prstGeom prst="rect">
            <a:avLst/>
          </a:prstGeom>
          <a:noFill/>
          <a:ln>
            <a:noFill/>
          </a:ln>
        </p:spPr>
      </p:pic>
      <p:sp>
        <p:nvSpPr>
          <p:cNvPr id="8" name="Google Shape;117;p22">
            <a:extLst>
              <a:ext uri="{FF2B5EF4-FFF2-40B4-BE49-F238E27FC236}">
                <a16:creationId xmlns:a16="http://schemas.microsoft.com/office/drawing/2014/main" id="{8A222EBE-2C93-49AA-BF9F-47347807A650}"/>
              </a:ext>
            </a:extLst>
          </p:cNvPr>
          <p:cNvSpPr txBox="1">
            <a:spLocks noGrp="1"/>
          </p:cNvSpPr>
          <p:nvPr>
            <p:ph type="title" hasCustomPrompt="1"/>
          </p:nvPr>
        </p:nvSpPr>
        <p:spPr>
          <a:xfrm>
            <a:off x="657724"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8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24729739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8" name="Google Shape;96;p18">
            <a:extLst>
              <a:ext uri="{FF2B5EF4-FFF2-40B4-BE49-F238E27FC236}">
                <a16:creationId xmlns:a16="http://schemas.microsoft.com/office/drawing/2014/main" id="{68090437-BCC3-4730-BB86-FCB73B7824AB}"/>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5842936" y="630412"/>
            <a:ext cx="2183235" cy="3557666"/>
          </a:xfrm>
          <a:prstGeom prst="rect">
            <a:avLst/>
          </a:prstGeom>
          <a:noFill/>
          <a:ln>
            <a:noFill/>
          </a:ln>
        </p:spPr>
      </p:pic>
      <p:sp>
        <p:nvSpPr>
          <p:cNvPr id="10" name="Google Shape;117;p22">
            <a:extLst>
              <a:ext uri="{FF2B5EF4-FFF2-40B4-BE49-F238E27FC236}">
                <a16:creationId xmlns:a16="http://schemas.microsoft.com/office/drawing/2014/main" id="{4D368125-0CD9-4C5C-A13B-79EB0FC61DFC}"/>
              </a:ext>
            </a:extLst>
          </p:cNvPr>
          <p:cNvSpPr txBox="1">
            <a:spLocks noGrp="1"/>
          </p:cNvSpPr>
          <p:nvPr>
            <p:ph type="title" hasCustomPrompt="1"/>
          </p:nvPr>
        </p:nvSpPr>
        <p:spPr>
          <a:xfrm>
            <a:off x="657724"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8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26530448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8" name="Google Shape;114;p21">
            <a:extLst>
              <a:ext uri="{FF2B5EF4-FFF2-40B4-BE49-F238E27FC236}">
                <a16:creationId xmlns:a16="http://schemas.microsoft.com/office/drawing/2014/main" id="{EFE56DDA-0704-483F-9EA5-C3BC55765929}"/>
              </a:ext>
            </a:extLst>
          </p:cNvPr>
          <p:cNvPicPr preferRelativeResize="0"/>
          <p:nvPr userDrawn="1"/>
        </p:nvPicPr>
        <p:blipFill>
          <a:blip r:embed="rId2"/>
          <a:srcRect/>
          <a:stretch/>
        </p:blipFill>
        <p:spPr>
          <a:xfrm>
            <a:off x="5815445" y="625261"/>
            <a:ext cx="2189291" cy="3562819"/>
          </a:xfrm>
          <a:prstGeom prst="rect">
            <a:avLst/>
          </a:prstGeom>
          <a:noFill/>
          <a:ln>
            <a:noFill/>
          </a:ln>
        </p:spPr>
      </p:pic>
      <p:sp>
        <p:nvSpPr>
          <p:cNvPr id="9" name="Google Shape;117;p22">
            <a:extLst>
              <a:ext uri="{FF2B5EF4-FFF2-40B4-BE49-F238E27FC236}">
                <a16:creationId xmlns:a16="http://schemas.microsoft.com/office/drawing/2014/main" id="{F28E03F2-D7B9-41B4-BDE9-33E502313E7C}"/>
              </a:ext>
            </a:extLst>
          </p:cNvPr>
          <p:cNvSpPr txBox="1">
            <a:spLocks noGrp="1"/>
          </p:cNvSpPr>
          <p:nvPr>
            <p:ph type="title" hasCustomPrompt="1"/>
          </p:nvPr>
        </p:nvSpPr>
        <p:spPr>
          <a:xfrm>
            <a:off x="657724"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8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34937001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120" name="Google Shape;120;p22"/>
          <p:cNvPicPr preferRelativeResize="0"/>
          <p:nvPr/>
        </p:nvPicPr>
        <p:blipFill>
          <a:blip r:embed="rId2" cstate="screen">
            <a:extLst>
              <a:ext uri="{28A0092B-C50C-407E-A947-70E740481C1C}">
                <a14:useLocalDpi xmlns:a14="http://schemas.microsoft.com/office/drawing/2010/main"/>
              </a:ext>
            </a:extLst>
          </a:blip>
          <a:srcRect/>
          <a:stretch/>
        </p:blipFill>
        <p:spPr>
          <a:xfrm>
            <a:off x="5774680" y="630412"/>
            <a:ext cx="2319749" cy="3557666"/>
          </a:xfrm>
          <a:prstGeom prst="rect">
            <a:avLst/>
          </a:prstGeom>
          <a:noFill/>
          <a:ln>
            <a:noFill/>
          </a:ln>
        </p:spPr>
      </p:pic>
      <p:sp>
        <p:nvSpPr>
          <p:cNvPr id="8" name="Google Shape;117;p22">
            <a:extLst>
              <a:ext uri="{FF2B5EF4-FFF2-40B4-BE49-F238E27FC236}">
                <a16:creationId xmlns:a16="http://schemas.microsoft.com/office/drawing/2014/main" id="{B4213AE5-9AF4-41EF-9B59-29C31BB5A533}"/>
              </a:ext>
            </a:extLst>
          </p:cNvPr>
          <p:cNvSpPr txBox="1">
            <a:spLocks noGrp="1"/>
          </p:cNvSpPr>
          <p:nvPr>
            <p:ph type="title" hasCustomPrompt="1"/>
          </p:nvPr>
        </p:nvSpPr>
        <p:spPr>
          <a:xfrm>
            <a:off x="657724"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8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33349120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8" name="Google Shape;115;p21">
            <a:extLst>
              <a:ext uri="{FF2B5EF4-FFF2-40B4-BE49-F238E27FC236}">
                <a16:creationId xmlns:a16="http://schemas.microsoft.com/office/drawing/2014/main" id="{F25CBAEB-7D50-4365-BDED-A4D4773C5839}"/>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5629841" y="630412"/>
            <a:ext cx="2464587" cy="3557666"/>
          </a:xfrm>
          <a:prstGeom prst="rect">
            <a:avLst/>
          </a:prstGeom>
          <a:noFill/>
          <a:ln>
            <a:noFill/>
          </a:ln>
        </p:spPr>
      </p:pic>
      <p:sp>
        <p:nvSpPr>
          <p:cNvPr id="9" name="Google Shape;117;p22">
            <a:extLst>
              <a:ext uri="{FF2B5EF4-FFF2-40B4-BE49-F238E27FC236}">
                <a16:creationId xmlns:a16="http://schemas.microsoft.com/office/drawing/2014/main" id="{66324884-0F53-4B2C-AD71-C506B253F136}"/>
              </a:ext>
            </a:extLst>
          </p:cNvPr>
          <p:cNvSpPr txBox="1">
            <a:spLocks noGrp="1"/>
          </p:cNvSpPr>
          <p:nvPr>
            <p:ph type="title" hasCustomPrompt="1"/>
          </p:nvPr>
        </p:nvSpPr>
        <p:spPr>
          <a:xfrm>
            <a:off x="657724"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8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25444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821A9CD6-C6A7-4C49-A022-5F835D6BCD35}"/>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61063C7C-307C-41AA-88C0-9738A9009A33}"/>
              </a:ext>
            </a:extLst>
          </p:cNvPr>
          <p:cNvSpPr>
            <a:spLocks noGrp="1"/>
          </p:cNvSpPr>
          <p:nvPr>
            <p:ph type="body" sz="quarter" idx="11"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99985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491EBC28-E9FD-47DB-8EFC-8D6356BA8D77}"/>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F68EF886-2A00-45B9-8D27-754E2512D1BB}"/>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73916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79E2B7B1-74C4-4C55-B74D-4100A3B359A4}"/>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2DA84120-6918-4F8F-8ACC-11E341E4A965}"/>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4088764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DD31A41-C20F-4832-A594-1A3AABB455DE}"/>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F3299296-7354-45E4-9430-E3F9165626FB}"/>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01148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DDB9890-DE19-4260-98E2-941B8C2204C7}"/>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1386C9B5-E00C-4C30-AFE9-6ED8100C6BC1}"/>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048908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DCDF771-166C-4C23-8D0A-6ACE87E847F8}"/>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DAE9CD9F-A0C8-47FB-A4B6-CD73A488E2ED}"/>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57483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Green">
    <p:bg>
      <p:bgPr>
        <a:solidFill>
          <a:srgbClr val="26D07C"/>
        </a:solidFill>
        <a:effectLst/>
      </p:bgPr>
    </p:bg>
    <p:spTree>
      <p:nvGrpSpPr>
        <p:cNvPr id="1" name=""/>
        <p:cNvGrpSpPr/>
        <p:nvPr/>
      </p:nvGrpSpPr>
      <p:grpSpPr>
        <a:xfrm>
          <a:off x="0" y="0"/>
          <a:ext cx="0" cy="0"/>
          <a:chOff x="0" y="0"/>
          <a:chExt cx="0" cy="0"/>
        </a:xfrm>
      </p:grpSpPr>
      <p:pic>
        <p:nvPicPr>
          <p:cNvPr id="4" name="Google Shape;12;p3">
            <a:extLst>
              <a:ext uri="{FF2B5EF4-FFF2-40B4-BE49-F238E27FC236}">
                <a16:creationId xmlns:a16="http://schemas.microsoft.com/office/drawing/2014/main" id="{9683C7FD-1E17-44C4-ADA4-D61D9E5B9652}"/>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6502650" y="2662425"/>
            <a:ext cx="2641355" cy="2481078"/>
          </a:xfrm>
          <a:prstGeom prst="rect">
            <a:avLst/>
          </a:prstGeom>
          <a:noFill/>
          <a:ln>
            <a:noFill/>
          </a:ln>
        </p:spPr>
      </p:pic>
      <p:pic>
        <p:nvPicPr>
          <p:cNvPr id="5" name="Google Shape;13;p3">
            <a:extLst>
              <a:ext uri="{FF2B5EF4-FFF2-40B4-BE49-F238E27FC236}">
                <a16:creationId xmlns:a16="http://schemas.microsoft.com/office/drawing/2014/main" id="{E7A1368B-B3A9-41FA-88F8-48AFF59E92AE}"/>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rot="10800000">
            <a:off x="0" y="0"/>
            <a:ext cx="2641355" cy="2481078"/>
          </a:xfrm>
          <a:prstGeom prst="rect">
            <a:avLst/>
          </a:prstGeom>
          <a:noFill/>
          <a:ln>
            <a:noFill/>
          </a:ln>
        </p:spPr>
      </p:pic>
      <p:pic>
        <p:nvPicPr>
          <p:cNvPr id="6" name="Google Shape;14;p3">
            <a:extLst>
              <a:ext uri="{FF2B5EF4-FFF2-40B4-BE49-F238E27FC236}">
                <a16:creationId xmlns:a16="http://schemas.microsoft.com/office/drawing/2014/main" id="{881A41DA-7AE1-407E-92A0-5B90E505AF26}"/>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l="-4645" t="-26157" r="-4656" b="-26188"/>
          <a:stretch/>
        </p:blipFill>
        <p:spPr>
          <a:xfrm>
            <a:off x="2672975" y="1889364"/>
            <a:ext cx="3798050" cy="1364773"/>
          </a:xfrm>
          <a:prstGeom prst="rect">
            <a:avLst/>
          </a:prstGeom>
          <a:noFill/>
          <a:ln>
            <a:noFill/>
          </a:ln>
        </p:spPr>
      </p:pic>
    </p:spTree>
    <p:extLst>
      <p:ext uri="{BB962C8B-B14F-4D97-AF65-F5344CB8AC3E}">
        <p14:creationId xmlns:p14="http://schemas.microsoft.com/office/powerpoint/2010/main" val="3501875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E136C7AC-599A-448C-A7D9-F5A479CF6B5B}"/>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9823202C-7CE2-4B13-BB96-E393AF85F376}"/>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943281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37797B2A-A603-41F7-B480-BF56C5A157AC}"/>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FDF08679-615F-4ED5-9D6A-11BE4612F5AD}"/>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4098568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7004AEC6-2066-449D-83B0-3E53394DD030}"/>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but engaging title here…</a:t>
            </a:r>
            <a:endParaRPr dirty="0"/>
          </a:p>
        </p:txBody>
      </p:sp>
      <p:sp>
        <p:nvSpPr>
          <p:cNvPr id="4" name="Text Placeholder 2">
            <a:extLst>
              <a:ext uri="{FF2B5EF4-FFF2-40B4-BE49-F238E27FC236}">
                <a16:creationId xmlns:a16="http://schemas.microsoft.com/office/drawing/2014/main" id="{C9432755-7199-4ACD-B133-3773EB1A4254}"/>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331187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16D78B5A-6C80-42DF-B813-09BECB52F618}"/>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A69481D7-04F0-4140-8276-73360201F743}"/>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73997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2EEAF417-AA8D-41FF-B68A-C8879B4FDCF1}"/>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350AE3A3-A199-4EEC-A285-28CFDB078E5F}"/>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077181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29F083E-7423-4F11-AEA6-A610E92D9B25}"/>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15AAD2EC-8F59-4764-88FD-FDBB2C0DA3D5}"/>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8993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4CBB2EF-4FFE-4E9C-83A2-3CBCC7641D69}"/>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480CE02A-3B00-4B3F-BD2D-D7A78A65FA46}"/>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4156860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89494D1-A4DB-4C02-B554-23A4AFBEBC19}"/>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F608A3D4-A9A8-4A94-980B-F2A866BA4B5F}"/>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366429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CE556BEE-54D2-49D7-973D-EBB64679CE83}"/>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46068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2_Content_page_1" preserve="1" userDrawn="1">
  <p:cSld name="02_Content_page_1">
    <p:bg>
      <p:bgPr>
        <a:solidFill>
          <a:schemeClr val="lt1"/>
        </a:solidFill>
        <a:effectLst/>
      </p:bgPr>
    </p:bg>
    <p:spTree>
      <p:nvGrpSpPr>
        <p:cNvPr id="1" name="Shape 35"/>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01DB-0C81-43C4-9598-61D861F192F1}"/>
              </a:ext>
            </a:extLst>
          </p:cNvPr>
          <p:cNvSpPr>
            <a:spLocks noGrp="1"/>
          </p:cNvSpPr>
          <p:nvPr>
            <p:ph type="body" sz="quarter" idx="13"/>
          </p:nvPr>
        </p:nvSpPr>
        <p:spPr>
          <a:xfrm>
            <a:off x="166255" y="1032299"/>
            <a:ext cx="8675164" cy="3415555"/>
          </a:xfrm>
          <a:prstGeom prst="rect">
            <a:avLst/>
          </a:prstGeom>
        </p:spPr>
        <p:txBody>
          <a:bodyPr lIns="0" tIns="0" rIns="0" bIns="0">
            <a:normAutofit/>
          </a:bodyPr>
          <a:lstStyle>
            <a:lvl1pPr marL="323850" indent="-171450">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26D07C"/>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26D07C"/>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26D07C"/>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26D07C"/>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Google Shape;6;p1">
            <a:extLst>
              <a:ext uri="{FF2B5EF4-FFF2-40B4-BE49-F238E27FC236}">
                <a16:creationId xmlns:a16="http://schemas.microsoft.com/office/drawing/2014/main" id="{8FF369FF-A68D-47F8-932D-6272F86F0AE8}"/>
              </a:ext>
            </a:extLst>
          </p:cNvPr>
          <p:cNvSpPr txBox="1">
            <a:spLocks noGrp="1"/>
          </p:cNvSpPr>
          <p:nvPr>
            <p:ph type="title"/>
          </p:nvPr>
        </p:nvSpPr>
        <p:spPr>
          <a:xfrm>
            <a:off x="311701" y="257104"/>
            <a:ext cx="8529718"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Tree>
    <p:extLst>
      <p:ext uri="{BB962C8B-B14F-4D97-AF65-F5344CB8AC3E}">
        <p14:creationId xmlns:p14="http://schemas.microsoft.com/office/powerpoint/2010/main" val="289827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Google Shape;14;p3">
            <a:extLst>
              <a:ext uri="{FF2B5EF4-FFF2-40B4-BE49-F238E27FC236}">
                <a16:creationId xmlns:a16="http://schemas.microsoft.com/office/drawing/2014/main" id="{7996BAD8-8747-4DF8-9789-897EED345E7E}"/>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l="-4645" t="-26157" r="-4656" b="-26188"/>
          <a:stretch/>
        </p:blipFill>
        <p:spPr>
          <a:xfrm>
            <a:off x="2672975" y="1889364"/>
            <a:ext cx="3798050" cy="1364773"/>
          </a:xfrm>
          <a:prstGeom prst="rect">
            <a:avLst/>
          </a:prstGeom>
          <a:noFill/>
          <a:ln>
            <a:noFill/>
          </a:ln>
        </p:spPr>
      </p:pic>
    </p:spTree>
    <p:extLst>
      <p:ext uri="{BB962C8B-B14F-4D97-AF65-F5344CB8AC3E}">
        <p14:creationId xmlns:p14="http://schemas.microsoft.com/office/powerpoint/2010/main" val="3389820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2_Content_page_2" preserve="1" userDrawn="1">
  <p:cSld name="02_Content_page_2">
    <p:bg>
      <p:bgPr>
        <a:solidFill>
          <a:schemeClr val="lt1"/>
        </a:solidFill>
        <a:effectLst/>
      </p:bgPr>
    </p:bg>
    <p:spTree>
      <p:nvGrpSpPr>
        <p:cNvPr id="1" name="Shape 41"/>
        <p:cNvGrpSpPr/>
        <p:nvPr/>
      </p:nvGrpSpPr>
      <p:grpSpPr>
        <a:xfrm>
          <a:off x="0" y="0"/>
          <a:ext cx="0" cy="0"/>
          <a:chOff x="0" y="0"/>
          <a:chExt cx="0" cy="0"/>
        </a:xfrm>
      </p:grpSpPr>
      <p:sp>
        <p:nvSpPr>
          <p:cNvPr id="4" name="Text Placeholder 4">
            <a:extLst>
              <a:ext uri="{FF2B5EF4-FFF2-40B4-BE49-F238E27FC236}">
                <a16:creationId xmlns:a16="http://schemas.microsoft.com/office/drawing/2014/main" id="{41F3119B-BA77-4520-A074-2A53A1706C56}"/>
              </a:ext>
            </a:extLst>
          </p:cNvPr>
          <p:cNvSpPr>
            <a:spLocks noGrp="1"/>
          </p:cNvSpPr>
          <p:nvPr>
            <p:ph type="body" sz="quarter" idx="13"/>
          </p:nvPr>
        </p:nvSpPr>
        <p:spPr>
          <a:xfrm>
            <a:off x="166255" y="518401"/>
            <a:ext cx="8675164" cy="3929454"/>
          </a:xfrm>
          <a:prstGeom prst="rect">
            <a:avLst/>
          </a:prstGeom>
        </p:spPr>
        <p:txBody>
          <a:bodyPr lIns="0" tIns="0" rIns="0" bIns="0">
            <a:normAutofit/>
          </a:bodyPr>
          <a:lstStyle>
            <a:lvl1pPr marL="323850" indent="-171450">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26D07C"/>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26D07C"/>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26D07C"/>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26D07C"/>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9870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2_Content_page_3" preserve="1" userDrawn="1">
  <p:cSld name="02_Content_page_3">
    <p:bg>
      <p:bgPr>
        <a:solidFill>
          <a:schemeClr val="lt1"/>
        </a:solidFill>
        <a:effectLst/>
      </p:bgPr>
    </p:bg>
    <p:spTree>
      <p:nvGrpSpPr>
        <p:cNvPr id="1" name="Shape 46"/>
        <p:cNvGrpSpPr/>
        <p:nvPr/>
      </p:nvGrpSpPr>
      <p:grpSpPr>
        <a:xfrm>
          <a:off x="0" y="0"/>
          <a:ext cx="0" cy="0"/>
          <a:chOff x="0" y="0"/>
          <a:chExt cx="0" cy="0"/>
        </a:xfrm>
      </p:grpSpPr>
      <p:sp>
        <p:nvSpPr>
          <p:cNvPr id="15" name="Google Shape;6;p1">
            <a:extLst>
              <a:ext uri="{FF2B5EF4-FFF2-40B4-BE49-F238E27FC236}">
                <a16:creationId xmlns:a16="http://schemas.microsoft.com/office/drawing/2014/main" id="{BD3860E4-F524-4BC9-928A-2477EF248C50}"/>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8" name="Text Placeholder 2">
            <a:extLst>
              <a:ext uri="{FF2B5EF4-FFF2-40B4-BE49-F238E27FC236}">
                <a16:creationId xmlns:a16="http://schemas.microsoft.com/office/drawing/2014/main" id="{35363DDD-AF23-496E-864B-05CD279B9E94}"/>
              </a:ext>
            </a:extLst>
          </p:cNvPr>
          <p:cNvSpPr>
            <a:spLocks noGrp="1"/>
          </p:cNvSpPr>
          <p:nvPr>
            <p:ph type="body" sz="quarter" idx="17"/>
          </p:nvPr>
        </p:nvSpPr>
        <p:spPr>
          <a:xfrm>
            <a:off x="311701" y="1035600"/>
            <a:ext cx="4143395" cy="3390654"/>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vl3pPr marL="806450" indent="-228600">
              <a:lnSpc>
                <a:spcPct val="100000"/>
              </a:lnSpc>
              <a:spcBef>
                <a:spcPts val="600"/>
              </a:spcBef>
              <a:spcAft>
                <a:spcPts val="600"/>
              </a:spcAft>
              <a:buClr>
                <a:srgbClr val="26D07C"/>
              </a:buClr>
              <a:buSzPct val="120000"/>
              <a:defRPr sz="1000"/>
            </a:lvl3pPr>
            <a:lvl4pPr marL="1166813" indent="-228600">
              <a:buClr>
                <a:srgbClr val="4DC37D"/>
              </a:buClr>
              <a:buSzPct val="120000"/>
              <a:defRPr sz="1000"/>
            </a:lvl4pPr>
            <a:lvl5pPr marL="1433513" indent="-228600">
              <a:buClr>
                <a:srgbClr val="4DC37D"/>
              </a:buClr>
              <a:buSzPct val="120000"/>
              <a:defRPr sz="1000"/>
            </a:lvl5pPr>
          </a:lstStyle>
          <a:p>
            <a:pPr lvl="0"/>
            <a:r>
              <a:rPr lang="en-US" dirty="0"/>
              <a:t>Click to edit Master text styles</a:t>
            </a:r>
          </a:p>
          <a:p>
            <a:pPr lvl="1"/>
            <a:r>
              <a:rPr lang="en-US" dirty="0"/>
              <a:t>Second level</a:t>
            </a:r>
          </a:p>
          <a:p>
            <a:pPr lvl="2"/>
            <a:r>
              <a:rPr lang="en-US" dirty="0"/>
              <a:t>Third level</a:t>
            </a:r>
          </a:p>
        </p:txBody>
      </p:sp>
      <p:sp>
        <p:nvSpPr>
          <p:cNvPr id="9" name="Text Placeholder 2">
            <a:extLst>
              <a:ext uri="{FF2B5EF4-FFF2-40B4-BE49-F238E27FC236}">
                <a16:creationId xmlns:a16="http://schemas.microsoft.com/office/drawing/2014/main" id="{B4C16147-D234-403B-9C35-A91991C446BF}"/>
              </a:ext>
            </a:extLst>
          </p:cNvPr>
          <p:cNvSpPr>
            <a:spLocks noGrp="1"/>
          </p:cNvSpPr>
          <p:nvPr>
            <p:ph type="body" sz="quarter" idx="18"/>
          </p:nvPr>
        </p:nvSpPr>
        <p:spPr>
          <a:xfrm>
            <a:off x="4649283" y="1035600"/>
            <a:ext cx="4143395" cy="3390654"/>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vl3pPr marL="806450" indent="-228600">
              <a:lnSpc>
                <a:spcPct val="100000"/>
              </a:lnSpc>
              <a:spcBef>
                <a:spcPts val="600"/>
              </a:spcBef>
              <a:spcAft>
                <a:spcPts val="600"/>
              </a:spcAft>
              <a:buClr>
                <a:srgbClr val="26D07C"/>
              </a:buClr>
              <a:buSzPct val="120000"/>
              <a:defRPr sz="1000"/>
            </a:lvl3pPr>
            <a:lvl4pPr marL="1166813" indent="-228600">
              <a:buClr>
                <a:srgbClr val="4DC37D"/>
              </a:buClr>
              <a:buSzPct val="120000"/>
              <a:defRPr sz="1000"/>
            </a:lvl4pPr>
            <a:lvl5pPr marL="1433513" indent="-228600">
              <a:buClr>
                <a:srgbClr val="4DC37D"/>
              </a:buClr>
              <a:buSzPct val="120000"/>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00668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2_Content_page_4" preserve="1" userDrawn="1">
  <p:cSld name="02_Content_page_4">
    <p:bg>
      <p:bgPr>
        <a:solidFill>
          <a:schemeClr val="lt1"/>
        </a:solidFill>
        <a:effectLst/>
      </p:bgPr>
    </p:bg>
    <p:spTree>
      <p:nvGrpSpPr>
        <p:cNvPr id="1" name="Shape 53"/>
        <p:cNvGrpSpPr/>
        <p:nvPr/>
      </p:nvGrpSpPr>
      <p:grpSpPr>
        <a:xfrm>
          <a:off x="0" y="0"/>
          <a:ext cx="0" cy="0"/>
          <a:chOff x="0" y="0"/>
          <a:chExt cx="0" cy="0"/>
        </a:xfrm>
      </p:grpSpPr>
      <p:sp>
        <p:nvSpPr>
          <p:cNvPr id="10" name="Text Placeholder 2">
            <a:extLst>
              <a:ext uri="{FF2B5EF4-FFF2-40B4-BE49-F238E27FC236}">
                <a16:creationId xmlns:a16="http://schemas.microsoft.com/office/drawing/2014/main" id="{01208B89-1B78-4203-BBF2-CC181BAFD9AD}"/>
              </a:ext>
            </a:extLst>
          </p:cNvPr>
          <p:cNvSpPr>
            <a:spLocks noGrp="1"/>
          </p:cNvSpPr>
          <p:nvPr>
            <p:ph type="body" sz="quarter" idx="17"/>
          </p:nvPr>
        </p:nvSpPr>
        <p:spPr>
          <a:xfrm>
            <a:off x="311701" y="475201"/>
            <a:ext cx="4143395" cy="3951053"/>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vl3pPr marL="806450" indent="-228600">
              <a:lnSpc>
                <a:spcPct val="100000"/>
              </a:lnSpc>
              <a:spcBef>
                <a:spcPts val="600"/>
              </a:spcBef>
              <a:spcAft>
                <a:spcPts val="600"/>
              </a:spcAft>
              <a:buClr>
                <a:srgbClr val="26D07C"/>
              </a:buClr>
              <a:buSzPct val="120000"/>
              <a:defRPr sz="1000"/>
            </a:lvl3pPr>
            <a:lvl4pPr marL="1166813" indent="-228600">
              <a:buClr>
                <a:srgbClr val="4DC37D"/>
              </a:buClr>
              <a:buSzPct val="120000"/>
              <a:defRPr sz="1000"/>
            </a:lvl4pPr>
            <a:lvl5pPr marL="1433513" indent="-228600">
              <a:buClr>
                <a:srgbClr val="4DC37D"/>
              </a:buClr>
              <a:buSzPct val="120000"/>
              <a:defRPr sz="1000"/>
            </a:lvl5pPr>
          </a:lstStyle>
          <a:p>
            <a:pPr lvl="0"/>
            <a:r>
              <a:rPr lang="en-US" dirty="0"/>
              <a:t>Click to edit Master text styles</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BC85C07A-8ACD-4FF1-B328-C64283EA4CF0}"/>
              </a:ext>
            </a:extLst>
          </p:cNvPr>
          <p:cNvSpPr>
            <a:spLocks noGrp="1"/>
          </p:cNvSpPr>
          <p:nvPr>
            <p:ph type="body" sz="quarter" idx="18"/>
          </p:nvPr>
        </p:nvSpPr>
        <p:spPr>
          <a:xfrm>
            <a:off x="4688904" y="475200"/>
            <a:ext cx="4143395" cy="3951053"/>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vl3pPr marL="806450" indent="-228600">
              <a:lnSpc>
                <a:spcPct val="100000"/>
              </a:lnSpc>
              <a:spcBef>
                <a:spcPts val="600"/>
              </a:spcBef>
              <a:spcAft>
                <a:spcPts val="600"/>
              </a:spcAft>
              <a:buClr>
                <a:srgbClr val="26D07C"/>
              </a:buClr>
              <a:buSzPct val="120000"/>
              <a:defRPr sz="1000"/>
            </a:lvl3pPr>
            <a:lvl4pPr marL="1166813" indent="-228600">
              <a:buClr>
                <a:srgbClr val="4DC37D"/>
              </a:buClr>
              <a:buSzPct val="120000"/>
              <a:defRPr sz="1000"/>
            </a:lvl4pPr>
            <a:lvl5pPr marL="1433513" indent="-228600">
              <a:buClr>
                <a:srgbClr val="4DC37D"/>
              </a:buClr>
              <a:buSzPct val="120000"/>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9613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2_Content_page_5" preserve="1" userDrawn="1">
  <p:cSld name="02_Content_page_5">
    <p:bg>
      <p:bgPr>
        <a:solidFill>
          <a:schemeClr val="lt1"/>
        </a:solidFill>
        <a:effectLst/>
      </p:bgPr>
    </p:bg>
    <p:spTree>
      <p:nvGrpSpPr>
        <p:cNvPr id="1" name="Shape 59"/>
        <p:cNvGrpSpPr/>
        <p:nvPr/>
      </p:nvGrpSpPr>
      <p:grpSpPr>
        <a:xfrm>
          <a:off x="0" y="0"/>
          <a:ext cx="0" cy="0"/>
          <a:chOff x="0" y="0"/>
          <a:chExt cx="0" cy="0"/>
        </a:xfrm>
      </p:grpSpPr>
      <p:sp>
        <p:nvSpPr>
          <p:cNvPr id="14" name="Google Shape;6;p1">
            <a:extLst>
              <a:ext uri="{FF2B5EF4-FFF2-40B4-BE49-F238E27FC236}">
                <a16:creationId xmlns:a16="http://schemas.microsoft.com/office/drawing/2014/main" id="{F6EE8EF2-5AEC-4384-AF48-B81704C33FD3}"/>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15" name="Text Placeholder 2">
            <a:extLst>
              <a:ext uri="{FF2B5EF4-FFF2-40B4-BE49-F238E27FC236}">
                <a16:creationId xmlns:a16="http://schemas.microsoft.com/office/drawing/2014/main" id="{99F14ADD-15AA-4EBB-8FF9-4A07FCB0B15F}"/>
              </a:ext>
            </a:extLst>
          </p:cNvPr>
          <p:cNvSpPr>
            <a:spLocks noGrp="1"/>
          </p:cNvSpPr>
          <p:nvPr>
            <p:ph type="body" sz="quarter" idx="15"/>
          </p:nvPr>
        </p:nvSpPr>
        <p:spPr>
          <a:xfrm>
            <a:off x="311701" y="1035600"/>
            <a:ext cx="2714621" cy="3390654"/>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stStyle>
          <a:p>
            <a:pPr lvl="0"/>
            <a:r>
              <a:rPr lang="en-US" dirty="0"/>
              <a:t>Click to edit Master text styles</a:t>
            </a:r>
          </a:p>
          <a:p>
            <a:pPr lvl="1"/>
            <a:r>
              <a:rPr lang="en-US" dirty="0"/>
              <a:t>Second level</a:t>
            </a:r>
            <a:endParaRPr lang="en-US" sz="1000" dirty="0"/>
          </a:p>
        </p:txBody>
      </p:sp>
      <p:sp>
        <p:nvSpPr>
          <p:cNvPr id="16" name="Text Placeholder 2">
            <a:extLst>
              <a:ext uri="{FF2B5EF4-FFF2-40B4-BE49-F238E27FC236}">
                <a16:creationId xmlns:a16="http://schemas.microsoft.com/office/drawing/2014/main" id="{2DB6DC7B-BFA6-4AF8-B725-B6A05ED6CE00}"/>
              </a:ext>
            </a:extLst>
          </p:cNvPr>
          <p:cNvSpPr>
            <a:spLocks noGrp="1"/>
          </p:cNvSpPr>
          <p:nvPr>
            <p:ph type="body" sz="quarter" idx="16"/>
          </p:nvPr>
        </p:nvSpPr>
        <p:spPr>
          <a:xfrm>
            <a:off x="3214689" y="1029600"/>
            <a:ext cx="2714621" cy="3390654"/>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stStyle>
          <a:p>
            <a:pPr lvl="0"/>
            <a:r>
              <a:rPr lang="en-US" dirty="0"/>
              <a:t>Click to edit Master text styles</a:t>
            </a:r>
          </a:p>
          <a:p>
            <a:pPr lvl="1"/>
            <a:r>
              <a:rPr lang="en-US" dirty="0"/>
              <a:t>Second level</a:t>
            </a:r>
            <a:endParaRPr lang="en-US" sz="1000" dirty="0"/>
          </a:p>
        </p:txBody>
      </p:sp>
      <p:sp>
        <p:nvSpPr>
          <p:cNvPr id="17" name="Text Placeholder 2">
            <a:extLst>
              <a:ext uri="{FF2B5EF4-FFF2-40B4-BE49-F238E27FC236}">
                <a16:creationId xmlns:a16="http://schemas.microsoft.com/office/drawing/2014/main" id="{1EC6B22B-EF36-41AD-A93F-915A046A2BCD}"/>
              </a:ext>
            </a:extLst>
          </p:cNvPr>
          <p:cNvSpPr>
            <a:spLocks noGrp="1"/>
          </p:cNvSpPr>
          <p:nvPr>
            <p:ph type="body" sz="quarter" idx="17"/>
          </p:nvPr>
        </p:nvSpPr>
        <p:spPr>
          <a:xfrm>
            <a:off x="6117678" y="1035600"/>
            <a:ext cx="2714621" cy="3390654"/>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stStyle>
          <a:p>
            <a:pPr lvl="0"/>
            <a:r>
              <a:rPr lang="en-US" dirty="0"/>
              <a:t>Click to edit Master text styles</a:t>
            </a:r>
          </a:p>
          <a:p>
            <a:pPr lvl="1"/>
            <a:r>
              <a:rPr lang="en-US" dirty="0"/>
              <a:t>Second level</a:t>
            </a:r>
            <a:endParaRPr lang="en-US" sz="1000" dirty="0"/>
          </a:p>
        </p:txBody>
      </p:sp>
    </p:spTree>
    <p:extLst>
      <p:ext uri="{BB962C8B-B14F-4D97-AF65-F5344CB8AC3E}">
        <p14:creationId xmlns:p14="http://schemas.microsoft.com/office/powerpoint/2010/main" val="26839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2_Content_page_5" preserve="1" userDrawn="1">
  <p:cSld name="3_Content_page_5">
    <p:bg>
      <p:bgPr>
        <a:solidFill>
          <a:schemeClr val="lt1"/>
        </a:solidFill>
        <a:effectLst/>
      </p:bgPr>
    </p:bg>
    <p:spTree>
      <p:nvGrpSpPr>
        <p:cNvPr id="1" name="Shape 59"/>
        <p:cNvGrpSpPr/>
        <p:nvPr/>
      </p:nvGrpSpPr>
      <p:grpSpPr>
        <a:xfrm>
          <a:off x="0" y="0"/>
          <a:ext cx="0" cy="0"/>
          <a:chOff x="0" y="0"/>
          <a:chExt cx="0" cy="0"/>
        </a:xfrm>
      </p:grpSpPr>
      <p:sp>
        <p:nvSpPr>
          <p:cNvPr id="6" name="Text Placeholder 2">
            <a:extLst>
              <a:ext uri="{FF2B5EF4-FFF2-40B4-BE49-F238E27FC236}">
                <a16:creationId xmlns:a16="http://schemas.microsoft.com/office/drawing/2014/main" id="{29980CF7-9779-4CF8-98D7-EE39B6F1EDDC}"/>
              </a:ext>
            </a:extLst>
          </p:cNvPr>
          <p:cNvSpPr>
            <a:spLocks noGrp="1"/>
          </p:cNvSpPr>
          <p:nvPr>
            <p:ph type="body" sz="quarter" idx="15"/>
          </p:nvPr>
        </p:nvSpPr>
        <p:spPr>
          <a:xfrm>
            <a:off x="311701" y="432000"/>
            <a:ext cx="2714621" cy="3994254"/>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stStyle>
          <a:p>
            <a:pPr lvl="0"/>
            <a:r>
              <a:rPr lang="en-US" dirty="0"/>
              <a:t>Click to edit Master text styles</a:t>
            </a:r>
          </a:p>
          <a:p>
            <a:pPr lvl="1"/>
            <a:r>
              <a:rPr lang="en-US" dirty="0"/>
              <a:t>Second level</a:t>
            </a:r>
            <a:endParaRPr lang="en-US" sz="1000" dirty="0"/>
          </a:p>
        </p:txBody>
      </p:sp>
      <p:sp>
        <p:nvSpPr>
          <p:cNvPr id="5" name="Text Placeholder 2">
            <a:extLst>
              <a:ext uri="{FF2B5EF4-FFF2-40B4-BE49-F238E27FC236}">
                <a16:creationId xmlns:a16="http://schemas.microsoft.com/office/drawing/2014/main" id="{9D7675DD-7EAE-4641-A704-DE2305B3F0AB}"/>
              </a:ext>
            </a:extLst>
          </p:cNvPr>
          <p:cNvSpPr>
            <a:spLocks noGrp="1"/>
          </p:cNvSpPr>
          <p:nvPr>
            <p:ph type="body" sz="quarter" idx="16"/>
          </p:nvPr>
        </p:nvSpPr>
        <p:spPr>
          <a:xfrm>
            <a:off x="3214689" y="426000"/>
            <a:ext cx="2714621" cy="3994254"/>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stStyle>
          <a:p>
            <a:pPr lvl="0"/>
            <a:r>
              <a:rPr lang="en-US" dirty="0"/>
              <a:t>Click to edit Master text styles</a:t>
            </a:r>
          </a:p>
          <a:p>
            <a:pPr lvl="1"/>
            <a:r>
              <a:rPr lang="en-US" dirty="0"/>
              <a:t>Second level</a:t>
            </a:r>
            <a:endParaRPr lang="en-US" sz="1000" dirty="0"/>
          </a:p>
        </p:txBody>
      </p:sp>
      <p:sp>
        <p:nvSpPr>
          <p:cNvPr id="7" name="Text Placeholder 2">
            <a:extLst>
              <a:ext uri="{FF2B5EF4-FFF2-40B4-BE49-F238E27FC236}">
                <a16:creationId xmlns:a16="http://schemas.microsoft.com/office/drawing/2014/main" id="{9CB9AB62-5D73-40D2-A6EF-2020778C0437}"/>
              </a:ext>
            </a:extLst>
          </p:cNvPr>
          <p:cNvSpPr>
            <a:spLocks noGrp="1"/>
          </p:cNvSpPr>
          <p:nvPr>
            <p:ph type="body" sz="quarter" idx="17"/>
          </p:nvPr>
        </p:nvSpPr>
        <p:spPr>
          <a:xfrm>
            <a:off x="6117678" y="432000"/>
            <a:ext cx="2714621" cy="3994254"/>
          </a:xfrm>
          <a:prstGeom prst="rect">
            <a:avLst/>
          </a:prstGeom>
          <a:solidFill>
            <a:srgbClr val="EAEAEA">
              <a:alpha val="33333"/>
            </a:srgbClr>
          </a:solidFill>
        </p:spPr>
        <p:txBody>
          <a:bodyPr rIns="72000">
            <a:noAutofit/>
          </a:bodyPr>
          <a:lstStyle>
            <a:lvl1pPr marL="207963" indent="-207963">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446088" indent="-196850">
              <a:lnSpc>
                <a:spcPct val="100000"/>
              </a:lnSpc>
              <a:spcBef>
                <a:spcPts val="600"/>
              </a:spcBef>
              <a:spcAft>
                <a:spcPts val="600"/>
              </a:spcAft>
              <a:buClr>
                <a:srgbClr val="26D07C"/>
              </a:buClr>
              <a:buSzPct val="120000"/>
              <a:buFont typeface="Arial" panose="020B0604020202020204" pitchFamily="34" charset="0"/>
              <a:buChar char="•"/>
              <a:defRPr sz="1000">
                <a:solidFill>
                  <a:schemeClr val="tx1"/>
                </a:solidFill>
              </a:defRPr>
            </a:lvl2pPr>
          </a:lstStyle>
          <a:p>
            <a:pPr lvl="0"/>
            <a:r>
              <a:rPr lang="en-US" dirty="0"/>
              <a:t>Click to edit Master text styles</a:t>
            </a:r>
          </a:p>
          <a:p>
            <a:pPr lvl="1"/>
            <a:r>
              <a:rPr lang="en-US" dirty="0"/>
              <a:t>Second level</a:t>
            </a:r>
            <a:endParaRPr lang="en-US" sz="1000" dirty="0"/>
          </a:p>
        </p:txBody>
      </p:sp>
    </p:spTree>
    <p:extLst>
      <p:ext uri="{BB962C8B-B14F-4D97-AF65-F5344CB8AC3E}">
        <p14:creationId xmlns:p14="http://schemas.microsoft.com/office/powerpoint/2010/main" val="3593298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3_Content_image_1" preserve="1" userDrawn="1">
  <p:cSld name="03_Content_image_1">
    <p:bg>
      <p:bgPr>
        <a:solidFill>
          <a:schemeClr val="lt1"/>
        </a:solidFill>
        <a:effectLst/>
      </p:bgPr>
    </p:bg>
    <p:spTree>
      <p:nvGrpSpPr>
        <p:cNvPr id="1" name="Shape 78"/>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BB0ADB-1484-A84B-A90D-50680D118479}"/>
              </a:ext>
            </a:extLst>
          </p:cNvPr>
          <p:cNvSpPr>
            <a:spLocks noGrp="1"/>
          </p:cNvSpPr>
          <p:nvPr>
            <p:ph type="pic" sz="quarter" idx="13" hasCustomPrompt="1"/>
          </p:nvPr>
        </p:nvSpPr>
        <p:spPr>
          <a:xfrm>
            <a:off x="4975200" y="1017900"/>
            <a:ext cx="3916800" cy="3415554"/>
          </a:xfrm>
          <a:prstGeom prst="rect">
            <a:avLst/>
          </a:prstGeom>
        </p:spPr>
        <p:txBody>
          <a:bodyPr/>
          <a:lstStyle>
            <a:lvl1pPr marL="0" indent="0">
              <a:buNone/>
              <a:defRPr>
                <a:solidFill>
                  <a:schemeClr val="tx1"/>
                </a:solidFill>
              </a:defRPr>
            </a:lvl1pPr>
          </a:lstStyle>
          <a:p>
            <a:r>
              <a:rPr lang="en-US" dirty="0"/>
              <a:t>Click the icon below to insert a picture</a:t>
            </a:r>
          </a:p>
        </p:txBody>
      </p:sp>
      <p:sp>
        <p:nvSpPr>
          <p:cNvPr id="11" name="Google Shape;6;p1">
            <a:extLst>
              <a:ext uri="{FF2B5EF4-FFF2-40B4-BE49-F238E27FC236}">
                <a16:creationId xmlns:a16="http://schemas.microsoft.com/office/drawing/2014/main" id="{7B5724BD-7310-4927-8419-97A7E5858C63}"/>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6" name="Text Placeholder 4">
            <a:extLst>
              <a:ext uri="{FF2B5EF4-FFF2-40B4-BE49-F238E27FC236}">
                <a16:creationId xmlns:a16="http://schemas.microsoft.com/office/drawing/2014/main" id="{DF53ACF4-9DE3-4129-A417-D1E6E1161FB8}"/>
              </a:ext>
            </a:extLst>
          </p:cNvPr>
          <p:cNvSpPr>
            <a:spLocks noGrp="1"/>
          </p:cNvSpPr>
          <p:nvPr>
            <p:ph type="body" sz="quarter" idx="14"/>
          </p:nvPr>
        </p:nvSpPr>
        <p:spPr>
          <a:xfrm>
            <a:off x="166255" y="1032299"/>
            <a:ext cx="4571345" cy="3415555"/>
          </a:xfrm>
          <a:prstGeom prst="rect">
            <a:avLst/>
          </a:prstGeom>
        </p:spPr>
        <p:txBody>
          <a:bodyPr lIns="0" tIns="0" rIns="0" bIns="0">
            <a:normAutofit/>
          </a:bodyPr>
          <a:lstStyle>
            <a:lvl1pPr marL="323850" indent="-171450">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26D07C"/>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26D07C"/>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26D07C"/>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26D07C"/>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1777133"/>
      </p:ext>
    </p:extLst>
  </p:cSld>
  <p:clrMapOvr>
    <a:masterClrMapping/>
  </p:clrMapOvr>
  <p:extLst>
    <p:ext uri="{DCECCB84-F9BA-43D5-87BE-67443E8EF086}">
      <p15:sldGuideLst xmlns:p15="http://schemas.microsoft.com/office/powerpoint/2012/main">
        <p15:guide id="1" pos="5672">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3_Content_image_1" preserve="1" userDrawn="1">
  <p:cSld name="4_Content_image_1">
    <p:bg>
      <p:bgPr>
        <a:solidFill>
          <a:schemeClr val="lt1"/>
        </a:solidFill>
        <a:effectLst/>
      </p:bgPr>
    </p:bg>
    <p:spTree>
      <p:nvGrpSpPr>
        <p:cNvPr id="1" name="Shape 78"/>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BB0ADB-1484-A84B-A90D-50680D118479}"/>
              </a:ext>
            </a:extLst>
          </p:cNvPr>
          <p:cNvSpPr>
            <a:spLocks noGrp="1"/>
          </p:cNvSpPr>
          <p:nvPr>
            <p:ph type="pic" sz="quarter" idx="13" hasCustomPrompt="1"/>
          </p:nvPr>
        </p:nvSpPr>
        <p:spPr>
          <a:xfrm>
            <a:off x="4975200" y="511200"/>
            <a:ext cx="3916800" cy="3922254"/>
          </a:xfrm>
          <a:prstGeom prst="rect">
            <a:avLst/>
          </a:prstGeom>
        </p:spPr>
        <p:txBody>
          <a:bodyPr/>
          <a:lstStyle>
            <a:lvl1pPr marL="0" indent="0">
              <a:buNone/>
              <a:defRPr>
                <a:solidFill>
                  <a:schemeClr val="tx1"/>
                </a:solidFill>
              </a:defRPr>
            </a:lvl1pPr>
          </a:lstStyle>
          <a:p>
            <a:r>
              <a:rPr lang="en-US" dirty="0"/>
              <a:t>Click the icon below to insert a picture</a:t>
            </a:r>
          </a:p>
        </p:txBody>
      </p:sp>
      <p:sp>
        <p:nvSpPr>
          <p:cNvPr id="5" name="Text Placeholder 4">
            <a:extLst>
              <a:ext uri="{FF2B5EF4-FFF2-40B4-BE49-F238E27FC236}">
                <a16:creationId xmlns:a16="http://schemas.microsoft.com/office/drawing/2014/main" id="{AA896072-FF42-4D3E-A100-0A473E6AF3C4}"/>
              </a:ext>
            </a:extLst>
          </p:cNvPr>
          <p:cNvSpPr>
            <a:spLocks noGrp="1"/>
          </p:cNvSpPr>
          <p:nvPr>
            <p:ph type="body" sz="quarter" idx="14"/>
          </p:nvPr>
        </p:nvSpPr>
        <p:spPr>
          <a:xfrm>
            <a:off x="166255" y="511201"/>
            <a:ext cx="4571345" cy="3936654"/>
          </a:xfrm>
          <a:prstGeom prst="rect">
            <a:avLst/>
          </a:prstGeom>
        </p:spPr>
        <p:txBody>
          <a:bodyPr lIns="0" tIns="0" rIns="0" bIns="0">
            <a:normAutofit/>
          </a:bodyPr>
          <a:lstStyle>
            <a:lvl1pPr marL="323850" indent="-171450">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26D07C"/>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26D07C"/>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26D07C"/>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26D07C"/>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1639138"/>
      </p:ext>
    </p:extLst>
  </p:cSld>
  <p:clrMapOvr>
    <a:masterClrMapping/>
  </p:clrMapOvr>
  <p:extLst>
    <p:ext uri="{DCECCB84-F9BA-43D5-87BE-67443E8EF086}">
      <p15:sldGuideLst xmlns:p15="http://schemas.microsoft.com/office/powerpoint/2012/main">
        <p15:guide id="1" pos="5672">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3_Content_image_1" preserve="1" userDrawn="1">
  <p:cSld name="4_Content_image_1">
    <p:bg>
      <p:bgPr>
        <a:solidFill>
          <a:schemeClr val="lt1"/>
        </a:solidFill>
        <a:effectLst/>
      </p:bgPr>
    </p:bg>
    <p:spTree>
      <p:nvGrpSpPr>
        <p:cNvPr id="1" name="Shape 78"/>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BB0ADB-1484-A84B-A90D-50680D118479}"/>
              </a:ext>
            </a:extLst>
          </p:cNvPr>
          <p:cNvSpPr>
            <a:spLocks noGrp="1"/>
          </p:cNvSpPr>
          <p:nvPr>
            <p:ph type="pic" sz="quarter" idx="13" hasCustomPrompt="1"/>
          </p:nvPr>
        </p:nvSpPr>
        <p:spPr>
          <a:xfrm>
            <a:off x="259201" y="469275"/>
            <a:ext cx="8632800" cy="3964179"/>
          </a:xfrm>
          <a:prstGeom prst="rect">
            <a:avLst/>
          </a:prstGeom>
        </p:spPr>
        <p:txBody>
          <a:bodyPr/>
          <a:lstStyle>
            <a:lvl1pPr marL="0" indent="0">
              <a:buNone/>
              <a:defRPr>
                <a:solidFill>
                  <a:schemeClr val="tx1"/>
                </a:solidFill>
              </a:defRPr>
            </a:lvl1pPr>
          </a:lstStyle>
          <a:p>
            <a:r>
              <a:rPr lang="en-US" dirty="0"/>
              <a:t>Click the icon below to insert a picture</a:t>
            </a:r>
          </a:p>
        </p:txBody>
      </p:sp>
    </p:spTree>
    <p:extLst>
      <p:ext uri="{BB962C8B-B14F-4D97-AF65-F5344CB8AC3E}">
        <p14:creationId xmlns:p14="http://schemas.microsoft.com/office/powerpoint/2010/main" val="2844784607"/>
      </p:ext>
    </p:extLst>
  </p:cSld>
  <p:clrMapOvr>
    <a:masterClrMapping/>
  </p:clrMapOvr>
  <p:extLst>
    <p:ext uri="{DCECCB84-F9BA-43D5-87BE-67443E8EF086}">
      <p15:sldGuideLst xmlns:p15="http://schemas.microsoft.com/office/powerpoint/2012/main">
        <p15:guide id="1" pos="5672">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Graphs Blank Page">
    <p:spTree>
      <p:nvGrpSpPr>
        <p:cNvPr id="1" name=""/>
        <p:cNvGrpSpPr/>
        <p:nvPr/>
      </p:nvGrpSpPr>
      <p:grpSpPr>
        <a:xfrm>
          <a:off x="0" y="0"/>
          <a:ext cx="0" cy="0"/>
          <a:chOff x="0" y="0"/>
          <a:chExt cx="0" cy="0"/>
        </a:xfrm>
      </p:grpSpPr>
      <p:sp>
        <p:nvSpPr>
          <p:cNvPr id="12" name="Chart Placeholder 4">
            <a:extLst>
              <a:ext uri="{FF2B5EF4-FFF2-40B4-BE49-F238E27FC236}">
                <a16:creationId xmlns:a16="http://schemas.microsoft.com/office/drawing/2014/main" id="{6DB501D3-F764-4061-8E4C-A6EEA548D474}"/>
              </a:ext>
            </a:extLst>
          </p:cNvPr>
          <p:cNvSpPr>
            <a:spLocks noGrp="1"/>
          </p:cNvSpPr>
          <p:nvPr>
            <p:ph type="chart" sz="quarter" idx="13" hasCustomPrompt="1"/>
          </p:nvPr>
        </p:nvSpPr>
        <p:spPr>
          <a:xfrm>
            <a:off x="4443124" y="469275"/>
            <a:ext cx="4524230" cy="3936655"/>
          </a:xfrm>
          <a:prstGeom prst="rect">
            <a:avLst/>
          </a:prstGeom>
        </p:spPr>
        <p:txBody>
          <a:bodyPr/>
          <a:lstStyle>
            <a:lvl1pPr marL="0" indent="0">
              <a:buNone/>
              <a:defRPr>
                <a:solidFill>
                  <a:schemeClr val="tx1"/>
                </a:solidFill>
              </a:defRPr>
            </a:lvl1pPr>
          </a:lstStyle>
          <a:p>
            <a:r>
              <a:rPr lang="en-US" dirty="0"/>
              <a:t>Click the icon below to add in a chart</a:t>
            </a:r>
          </a:p>
        </p:txBody>
      </p:sp>
      <p:sp>
        <p:nvSpPr>
          <p:cNvPr id="6" name="Text Placeholder 4">
            <a:extLst>
              <a:ext uri="{FF2B5EF4-FFF2-40B4-BE49-F238E27FC236}">
                <a16:creationId xmlns:a16="http://schemas.microsoft.com/office/drawing/2014/main" id="{791A3917-95E2-4F16-940A-5F2FA6AD08AC}"/>
              </a:ext>
            </a:extLst>
          </p:cNvPr>
          <p:cNvSpPr>
            <a:spLocks noGrp="1"/>
          </p:cNvSpPr>
          <p:nvPr>
            <p:ph type="body" sz="quarter" idx="14"/>
          </p:nvPr>
        </p:nvSpPr>
        <p:spPr>
          <a:xfrm>
            <a:off x="176647" y="462073"/>
            <a:ext cx="4042554" cy="3936654"/>
          </a:xfrm>
          <a:prstGeom prst="rect">
            <a:avLst/>
          </a:prstGeom>
        </p:spPr>
        <p:txBody>
          <a:bodyPr lIns="0" tIns="0" rIns="0" bIns="0">
            <a:normAutofit/>
          </a:bodyPr>
          <a:lstStyle>
            <a:lvl1pPr marL="323850" indent="-171450">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26D07C"/>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26D07C"/>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26D07C"/>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26D07C"/>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8959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Graphs Blank Page">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A32717-90DD-484A-B5EC-6C5BF4EF311D}"/>
              </a:ext>
            </a:extLst>
          </p:cNvPr>
          <p:cNvSpPr>
            <a:spLocks noGrp="1"/>
          </p:cNvSpPr>
          <p:nvPr>
            <p:ph type="chart" sz="quarter" idx="14" hasCustomPrompt="1"/>
          </p:nvPr>
        </p:nvSpPr>
        <p:spPr>
          <a:xfrm>
            <a:off x="273600" y="469900"/>
            <a:ext cx="8604000" cy="3963552"/>
          </a:xfrm>
          <a:prstGeom prst="rect">
            <a:avLst/>
          </a:prstGeom>
        </p:spPr>
        <p:txBody>
          <a:bodyPr/>
          <a:lstStyle>
            <a:lvl1pPr marL="152400" indent="0">
              <a:buNone/>
              <a:defRPr>
                <a:solidFill>
                  <a:schemeClr val="tx1"/>
                </a:solidFill>
              </a:defRPr>
            </a:lvl1pPr>
          </a:lstStyle>
          <a:p>
            <a:r>
              <a:rPr lang="en-US" dirty="0"/>
              <a:t>Click the icon to add in a chart</a:t>
            </a:r>
          </a:p>
        </p:txBody>
      </p:sp>
    </p:spTree>
    <p:extLst>
      <p:ext uri="{BB962C8B-B14F-4D97-AF65-F5344CB8AC3E}">
        <p14:creationId xmlns:p14="http://schemas.microsoft.com/office/powerpoint/2010/main" val="157512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_Cover_3" preserve="1" userDrawn="1">
  <p:cSld name="tes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3" name="Text Placeholder 2">
            <a:extLst>
              <a:ext uri="{FF2B5EF4-FFF2-40B4-BE49-F238E27FC236}">
                <a16:creationId xmlns:a16="http://schemas.microsoft.com/office/drawing/2014/main" id="{FA57EA10-2CC4-40A6-B9E4-D7D64CD037AD}"/>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080408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2_Content_page_1" preserve="1" userDrawn="1">
  <p:cSld name="3_Content_page_1">
    <p:bg>
      <p:bgPr>
        <a:solidFill>
          <a:schemeClr val="lt1"/>
        </a:solidFill>
        <a:effectLst/>
      </p:bgPr>
    </p:bg>
    <p:spTree>
      <p:nvGrpSpPr>
        <p:cNvPr id="1" name="Shape 35"/>
        <p:cNvGrpSpPr/>
        <p:nvPr/>
      </p:nvGrpSpPr>
      <p:grpSpPr>
        <a:xfrm>
          <a:off x="0" y="0"/>
          <a:ext cx="0" cy="0"/>
          <a:chOff x="0" y="0"/>
          <a:chExt cx="0" cy="0"/>
        </a:xfrm>
      </p:grpSpPr>
      <p:sp>
        <p:nvSpPr>
          <p:cNvPr id="3" name="Table Placeholder 2">
            <a:extLst>
              <a:ext uri="{FF2B5EF4-FFF2-40B4-BE49-F238E27FC236}">
                <a16:creationId xmlns:a16="http://schemas.microsoft.com/office/drawing/2014/main" id="{7E8E59BC-2D2F-654D-A2E1-2BE7154EAF7E}"/>
              </a:ext>
            </a:extLst>
          </p:cNvPr>
          <p:cNvSpPr>
            <a:spLocks noGrp="1"/>
          </p:cNvSpPr>
          <p:nvPr>
            <p:ph type="tbl" sz="quarter" idx="14" hasCustomPrompt="1"/>
          </p:nvPr>
        </p:nvSpPr>
        <p:spPr>
          <a:xfrm>
            <a:off x="4443125" y="1017587"/>
            <a:ext cx="4434476" cy="3415865"/>
          </a:xfrm>
          <a:prstGeom prst="rect">
            <a:avLst/>
          </a:prstGeom>
        </p:spPr>
        <p:txBody>
          <a:bodyPr/>
          <a:lstStyle>
            <a:lvl1pPr marL="0" indent="0">
              <a:buNone/>
              <a:defRPr>
                <a:solidFill>
                  <a:schemeClr val="tx1"/>
                </a:solidFill>
              </a:defRPr>
            </a:lvl1pPr>
          </a:lstStyle>
          <a:p>
            <a:r>
              <a:rPr lang="en-US" dirty="0"/>
              <a:t>Click the icon below to insert a table</a:t>
            </a:r>
          </a:p>
        </p:txBody>
      </p:sp>
      <p:sp>
        <p:nvSpPr>
          <p:cNvPr id="13" name="Google Shape;6;p1">
            <a:extLst>
              <a:ext uri="{FF2B5EF4-FFF2-40B4-BE49-F238E27FC236}">
                <a16:creationId xmlns:a16="http://schemas.microsoft.com/office/drawing/2014/main" id="{73B2227F-7AD9-432D-8F5F-30FEBF9034FC}"/>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7" name="Text Placeholder 4">
            <a:extLst>
              <a:ext uri="{FF2B5EF4-FFF2-40B4-BE49-F238E27FC236}">
                <a16:creationId xmlns:a16="http://schemas.microsoft.com/office/drawing/2014/main" id="{0022E180-6FFB-4F46-92F8-359A3A0A0E0D}"/>
              </a:ext>
            </a:extLst>
          </p:cNvPr>
          <p:cNvSpPr>
            <a:spLocks noGrp="1"/>
          </p:cNvSpPr>
          <p:nvPr>
            <p:ph type="body" sz="quarter" idx="15"/>
          </p:nvPr>
        </p:nvSpPr>
        <p:spPr>
          <a:xfrm>
            <a:off x="166255" y="1032299"/>
            <a:ext cx="4074545" cy="3415555"/>
          </a:xfrm>
          <a:prstGeom prst="rect">
            <a:avLst/>
          </a:prstGeom>
        </p:spPr>
        <p:txBody>
          <a:bodyPr lIns="0" tIns="0" rIns="0" bIns="0">
            <a:normAutofit/>
          </a:bodyPr>
          <a:lstStyle>
            <a:lvl1pPr marL="323850" indent="-171450">
              <a:lnSpc>
                <a:spcPct val="100000"/>
              </a:lnSpc>
              <a:spcBef>
                <a:spcPts val="600"/>
              </a:spcBef>
              <a:spcAft>
                <a:spcPts val="600"/>
              </a:spcAft>
              <a:buClr>
                <a:srgbClr val="26D07C"/>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26D07C"/>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26D07C"/>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26D07C"/>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26D07C"/>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0106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Graphs Blank Pag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C182DBD1-832E-8844-B9EA-CEF096B9CEC0}"/>
              </a:ext>
            </a:extLst>
          </p:cNvPr>
          <p:cNvSpPr>
            <a:spLocks noGrp="1"/>
          </p:cNvSpPr>
          <p:nvPr>
            <p:ph type="tbl" sz="quarter" idx="13" hasCustomPrompt="1"/>
          </p:nvPr>
        </p:nvSpPr>
        <p:spPr>
          <a:xfrm>
            <a:off x="259200" y="397899"/>
            <a:ext cx="8625600" cy="3963551"/>
          </a:xfrm>
          <a:prstGeom prst="rect">
            <a:avLst/>
          </a:prstGeom>
        </p:spPr>
        <p:txBody>
          <a:bodyPr/>
          <a:lstStyle>
            <a:lvl1pPr marL="152400" indent="0">
              <a:buNone/>
              <a:defRPr>
                <a:solidFill>
                  <a:schemeClr val="tx1"/>
                </a:solidFill>
              </a:defRPr>
            </a:lvl1pPr>
          </a:lstStyle>
          <a:p>
            <a:r>
              <a:rPr lang="en-US" dirty="0"/>
              <a:t>Click the icon below to insert a table</a:t>
            </a:r>
          </a:p>
        </p:txBody>
      </p:sp>
    </p:spTree>
    <p:extLst>
      <p:ext uri="{BB962C8B-B14F-4D97-AF65-F5344CB8AC3E}">
        <p14:creationId xmlns:p14="http://schemas.microsoft.com/office/powerpoint/2010/main" val="3477744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Staff Profile 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1AC5C0D-073D-48F9-8F5C-CB9E1D7452C3}"/>
              </a:ext>
            </a:extLst>
          </p:cNvPr>
          <p:cNvSpPr>
            <a:spLocks noGrp="1"/>
          </p:cNvSpPr>
          <p:nvPr>
            <p:ph type="pic" sz="quarter" idx="13" hasCustomPrompt="1"/>
          </p:nvPr>
        </p:nvSpPr>
        <p:spPr>
          <a:xfrm>
            <a:off x="317583" y="1544684"/>
            <a:ext cx="1748310" cy="1090612"/>
          </a:xfrm>
          <a:prstGeom prst="rect">
            <a:avLst/>
          </a:prstGeom>
        </p:spPr>
        <p:txBody>
          <a:bodyPr>
            <a:normAutofit/>
          </a:bodyPr>
          <a:lstStyle>
            <a:lvl1pPr marL="0" indent="0">
              <a:buNone/>
              <a:defRPr sz="1100"/>
            </a:lvl1pPr>
          </a:lstStyle>
          <a:p>
            <a:r>
              <a:rPr lang="en-GB" dirty="0"/>
              <a:t>Insert your profile picture here</a:t>
            </a:r>
          </a:p>
        </p:txBody>
      </p:sp>
      <p:sp>
        <p:nvSpPr>
          <p:cNvPr id="10" name="Text Placeholder 4">
            <a:extLst>
              <a:ext uri="{FF2B5EF4-FFF2-40B4-BE49-F238E27FC236}">
                <a16:creationId xmlns:a16="http://schemas.microsoft.com/office/drawing/2014/main" id="{9A4EF8AC-32E0-40FE-9737-AA716873E5AF}"/>
              </a:ext>
            </a:extLst>
          </p:cNvPr>
          <p:cNvSpPr>
            <a:spLocks noGrp="1"/>
          </p:cNvSpPr>
          <p:nvPr>
            <p:ph type="body" sz="quarter" idx="16" hasCustomPrompt="1"/>
          </p:nvPr>
        </p:nvSpPr>
        <p:spPr>
          <a:xfrm>
            <a:off x="2484746" y="1544684"/>
            <a:ext cx="6470213" cy="1090613"/>
          </a:xfrm>
          <a:prstGeom prst="rect">
            <a:avLst/>
          </a:prstGeom>
        </p:spPr>
        <p:txBody>
          <a:bodyPr lIns="0" tIns="0" rIns="0" bIns="0">
            <a:normAutofit/>
          </a:bodyPr>
          <a:lstStyle>
            <a:lvl1pPr marL="152400" indent="0">
              <a:buClr>
                <a:srgbClr val="4BBD79"/>
              </a:buClr>
              <a:buNone/>
              <a:defRPr sz="10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Enter some information in here about you, please remember to keep it short and concise</a:t>
            </a:r>
            <a:endParaRPr lang="en-GB" dirty="0"/>
          </a:p>
        </p:txBody>
      </p:sp>
      <p:sp>
        <p:nvSpPr>
          <p:cNvPr id="11" name="Text Placeholder 4">
            <a:extLst>
              <a:ext uri="{FF2B5EF4-FFF2-40B4-BE49-F238E27FC236}">
                <a16:creationId xmlns:a16="http://schemas.microsoft.com/office/drawing/2014/main" id="{53E640C0-F7A4-45E8-A0A8-F8E218D52810}"/>
              </a:ext>
            </a:extLst>
          </p:cNvPr>
          <p:cNvSpPr>
            <a:spLocks noGrp="1"/>
          </p:cNvSpPr>
          <p:nvPr>
            <p:ph type="body" sz="quarter" idx="17" hasCustomPrompt="1"/>
          </p:nvPr>
        </p:nvSpPr>
        <p:spPr>
          <a:xfrm>
            <a:off x="2484746" y="2763884"/>
            <a:ext cx="1918229" cy="1090612"/>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4" name="Google Shape;6;p1">
            <a:extLst>
              <a:ext uri="{FF2B5EF4-FFF2-40B4-BE49-F238E27FC236}">
                <a16:creationId xmlns:a16="http://schemas.microsoft.com/office/drawing/2014/main" id="{E7C7800A-DA25-422F-AA5D-44CFC767C292}"/>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Tree>
    <p:extLst>
      <p:ext uri="{BB962C8B-B14F-4D97-AF65-F5344CB8AC3E}">
        <p14:creationId xmlns:p14="http://schemas.microsoft.com/office/powerpoint/2010/main" val="2160658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 Staff Profile 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1AC5C0D-073D-48F9-8F5C-CB9E1D7452C3}"/>
              </a:ext>
            </a:extLst>
          </p:cNvPr>
          <p:cNvSpPr>
            <a:spLocks noGrp="1"/>
          </p:cNvSpPr>
          <p:nvPr>
            <p:ph type="pic" sz="quarter" idx="13" hasCustomPrompt="1"/>
          </p:nvPr>
        </p:nvSpPr>
        <p:spPr>
          <a:xfrm>
            <a:off x="309089" y="1266067"/>
            <a:ext cx="1748310" cy="1090612"/>
          </a:xfrm>
          <a:prstGeom prst="rect">
            <a:avLst/>
          </a:prstGeom>
        </p:spPr>
        <p:txBody>
          <a:bodyPr>
            <a:normAutofit/>
          </a:bodyPr>
          <a:lstStyle>
            <a:lvl1pPr marL="0" indent="0">
              <a:buNone/>
              <a:defRPr sz="1100"/>
            </a:lvl1pPr>
          </a:lstStyle>
          <a:p>
            <a:r>
              <a:rPr lang="en-GB" dirty="0"/>
              <a:t>Insert your profile picture here</a:t>
            </a:r>
          </a:p>
        </p:txBody>
      </p:sp>
      <p:sp>
        <p:nvSpPr>
          <p:cNvPr id="10" name="Text Placeholder 4">
            <a:extLst>
              <a:ext uri="{FF2B5EF4-FFF2-40B4-BE49-F238E27FC236}">
                <a16:creationId xmlns:a16="http://schemas.microsoft.com/office/drawing/2014/main" id="{9A4EF8AC-32E0-40FE-9737-AA716873E5AF}"/>
              </a:ext>
            </a:extLst>
          </p:cNvPr>
          <p:cNvSpPr>
            <a:spLocks noGrp="1"/>
          </p:cNvSpPr>
          <p:nvPr>
            <p:ph type="body" sz="quarter" idx="16" hasCustomPrompt="1"/>
          </p:nvPr>
        </p:nvSpPr>
        <p:spPr>
          <a:xfrm>
            <a:off x="4302634" y="1266067"/>
            <a:ext cx="4643832" cy="1090613"/>
          </a:xfrm>
          <a:prstGeom prst="rect">
            <a:avLst/>
          </a:prstGeom>
        </p:spPr>
        <p:txBody>
          <a:bodyPr lIns="0" tIns="0" rIns="0" bIns="0">
            <a:normAutofit/>
          </a:bodyPr>
          <a:lstStyle>
            <a:lvl1pPr marL="152400" indent="0">
              <a:buClr>
                <a:srgbClr val="4BBD79"/>
              </a:buClr>
              <a:buNone/>
              <a:defRPr lang="en-GB" sz="1000" dirty="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Enter some information in here about you, please remember to keep it short and concise</a:t>
            </a:r>
            <a:endParaRPr lang="en-GB" dirty="0"/>
          </a:p>
        </p:txBody>
      </p:sp>
      <p:sp>
        <p:nvSpPr>
          <p:cNvPr id="11" name="Text Placeholder 4">
            <a:extLst>
              <a:ext uri="{FF2B5EF4-FFF2-40B4-BE49-F238E27FC236}">
                <a16:creationId xmlns:a16="http://schemas.microsoft.com/office/drawing/2014/main" id="{53E640C0-F7A4-45E8-A0A8-F8E218D52810}"/>
              </a:ext>
            </a:extLst>
          </p:cNvPr>
          <p:cNvSpPr>
            <a:spLocks noGrp="1"/>
          </p:cNvSpPr>
          <p:nvPr>
            <p:ph type="body" sz="quarter" idx="17" hasCustomPrompt="1"/>
          </p:nvPr>
        </p:nvSpPr>
        <p:spPr>
          <a:xfrm>
            <a:off x="2153502" y="1266067"/>
            <a:ext cx="1918229" cy="1090612"/>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Insert your contact information here in the following format:</a:t>
            </a:r>
          </a:p>
          <a:p>
            <a:pPr lvl="0"/>
            <a:r>
              <a:rPr lang="en-US" dirty="0"/>
              <a:t>E: thedesignteam@azets.co.uk</a:t>
            </a:r>
            <a:br>
              <a:rPr lang="en-GB" dirty="0"/>
            </a:br>
            <a:r>
              <a:rPr lang="en-GB" dirty="0"/>
              <a:t>077301234567</a:t>
            </a:r>
            <a:endParaRPr lang="en-US" dirty="0"/>
          </a:p>
        </p:txBody>
      </p:sp>
      <p:sp>
        <p:nvSpPr>
          <p:cNvPr id="12" name="Picture Placeholder 14">
            <a:extLst>
              <a:ext uri="{FF2B5EF4-FFF2-40B4-BE49-F238E27FC236}">
                <a16:creationId xmlns:a16="http://schemas.microsoft.com/office/drawing/2014/main" id="{235E022D-3BC0-48B9-A7CC-50FF383F41A0}"/>
              </a:ext>
            </a:extLst>
          </p:cNvPr>
          <p:cNvSpPr>
            <a:spLocks noGrp="1"/>
          </p:cNvSpPr>
          <p:nvPr>
            <p:ph type="pic" sz="quarter" idx="18" hasCustomPrompt="1"/>
          </p:nvPr>
        </p:nvSpPr>
        <p:spPr>
          <a:xfrm>
            <a:off x="313045" y="2471177"/>
            <a:ext cx="1748310" cy="1090612"/>
          </a:xfrm>
          <a:prstGeom prst="rect">
            <a:avLst/>
          </a:prstGeom>
        </p:spPr>
        <p:txBody>
          <a:bodyPr>
            <a:normAutofit/>
          </a:bodyPr>
          <a:lstStyle>
            <a:lvl1pPr marL="0" indent="0">
              <a:buNone/>
              <a:defRPr sz="1100"/>
            </a:lvl1pPr>
          </a:lstStyle>
          <a:p>
            <a:r>
              <a:rPr lang="en-GB" dirty="0"/>
              <a:t>Insert your profile picture here</a:t>
            </a:r>
          </a:p>
        </p:txBody>
      </p:sp>
      <p:sp>
        <p:nvSpPr>
          <p:cNvPr id="13" name="Text Placeholder 4">
            <a:extLst>
              <a:ext uri="{FF2B5EF4-FFF2-40B4-BE49-F238E27FC236}">
                <a16:creationId xmlns:a16="http://schemas.microsoft.com/office/drawing/2014/main" id="{72675414-6BD2-4F9E-A67D-BDFAF47A86D9}"/>
              </a:ext>
            </a:extLst>
          </p:cNvPr>
          <p:cNvSpPr>
            <a:spLocks noGrp="1"/>
          </p:cNvSpPr>
          <p:nvPr>
            <p:ph type="body" sz="quarter" idx="19" hasCustomPrompt="1"/>
          </p:nvPr>
        </p:nvSpPr>
        <p:spPr>
          <a:xfrm>
            <a:off x="4306590" y="2471177"/>
            <a:ext cx="4643832" cy="1090613"/>
          </a:xfrm>
          <a:prstGeom prst="rect">
            <a:avLst/>
          </a:prstGeom>
        </p:spPr>
        <p:txBody>
          <a:bodyPr lIns="0" tIns="0" rIns="0" bIns="0">
            <a:normAutofit/>
          </a:bodyPr>
          <a:lstStyle>
            <a:lvl1pPr marL="152400" indent="0">
              <a:buClr>
                <a:srgbClr val="4BBD79"/>
              </a:buClr>
              <a:buNone/>
              <a:defRPr sz="10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Enter some information in here about you, please remember to keep it short and concise</a:t>
            </a:r>
            <a:endParaRPr lang="en-GB" dirty="0"/>
          </a:p>
        </p:txBody>
      </p:sp>
      <p:sp>
        <p:nvSpPr>
          <p:cNvPr id="14" name="Text Placeholder 4">
            <a:extLst>
              <a:ext uri="{FF2B5EF4-FFF2-40B4-BE49-F238E27FC236}">
                <a16:creationId xmlns:a16="http://schemas.microsoft.com/office/drawing/2014/main" id="{3ABF54E0-16E4-4D67-AC2A-9546438219BF}"/>
              </a:ext>
            </a:extLst>
          </p:cNvPr>
          <p:cNvSpPr>
            <a:spLocks noGrp="1"/>
          </p:cNvSpPr>
          <p:nvPr>
            <p:ph type="body" sz="quarter" idx="20" hasCustomPrompt="1"/>
          </p:nvPr>
        </p:nvSpPr>
        <p:spPr>
          <a:xfrm>
            <a:off x="2157458" y="2471177"/>
            <a:ext cx="1918229" cy="1090612"/>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Insert your contact information here in the following format:</a:t>
            </a:r>
          </a:p>
          <a:p>
            <a:pPr lvl="0"/>
            <a:r>
              <a:rPr lang="en-US" dirty="0"/>
              <a:t>thedesignteam@azets.co.uk</a:t>
            </a:r>
            <a:br>
              <a:rPr lang="en-GB" dirty="0"/>
            </a:br>
            <a:r>
              <a:rPr lang="en-GB" dirty="0"/>
              <a:t>077301234567</a:t>
            </a:r>
            <a:endParaRPr lang="en-US" dirty="0"/>
          </a:p>
        </p:txBody>
      </p:sp>
      <p:sp>
        <p:nvSpPr>
          <p:cNvPr id="17" name="Google Shape;6;p1">
            <a:extLst>
              <a:ext uri="{FF2B5EF4-FFF2-40B4-BE49-F238E27FC236}">
                <a16:creationId xmlns:a16="http://schemas.microsoft.com/office/drawing/2014/main" id="{1726E68E-1FF2-4361-AF6C-E85A3AB83A8F}"/>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Tree>
    <p:extLst>
      <p:ext uri="{BB962C8B-B14F-4D97-AF65-F5344CB8AC3E}">
        <p14:creationId xmlns:p14="http://schemas.microsoft.com/office/powerpoint/2010/main" val="2419290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1 Staff Profile 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1AC5C0D-073D-48F9-8F5C-CB9E1D7452C3}"/>
              </a:ext>
            </a:extLst>
          </p:cNvPr>
          <p:cNvSpPr>
            <a:spLocks noGrp="1"/>
          </p:cNvSpPr>
          <p:nvPr>
            <p:ph type="pic" sz="quarter" idx="13" hasCustomPrompt="1"/>
          </p:nvPr>
        </p:nvSpPr>
        <p:spPr>
          <a:xfrm>
            <a:off x="309089" y="835377"/>
            <a:ext cx="1748310" cy="1090612"/>
          </a:xfrm>
          <a:prstGeom prst="rect">
            <a:avLst/>
          </a:prstGeom>
        </p:spPr>
        <p:txBody>
          <a:bodyPr>
            <a:normAutofit/>
          </a:bodyPr>
          <a:lstStyle>
            <a:lvl1pPr marL="0" indent="0">
              <a:buNone/>
              <a:defRPr sz="1100"/>
            </a:lvl1pPr>
          </a:lstStyle>
          <a:p>
            <a:r>
              <a:rPr lang="en-GB" dirty="0"/>
              <a:t>Insert your profile picture here</a:t>
            </a:r>
          </a:p>
        </p:txBody>
      </p:sp>
      <p:sp>
        <p:nvSpPr>
          <p:cNvPr id="10" name="Text Placeholder 4">
            <a:extLst>
              <a:ext uri="{FF2B5EF4-FFF2-40B4-BE49-F238E27FC236}">
                <a16:creationId xmlns:a16="http://schemas.microsoft.com/office/drawing/2014/main" id="{9A4EF8AC-32E0-40FE-9737-AA716873E5AF}"/>
              </a:ext>
            </a:extLst>
          </p:cNvPr>
          <p:cNvSpPr>
            <a:spLocks noGrp="1"/>
          </p:cNvSpPr>
          <p:nvPr>
            <p:ph type="body" sz="quarter" idx="16" hasCustomPrompt="1"/>
          </p:nvPr>
        </p:nvSpPr>
        <p:spPr>
          <a:xfrm>
            <a:off x="4302634" y="835377"/>
            <a:ext cx="4643832" cy="1090613"/>
          </a:xfrm>
          <a:prstGeom prst="rect">
            <a:avLst/>
          </a:prstGeom>
        </p:spPr>
        <p:txBody>
          <a:bodyPr lIns="0" tIns="0" rIns="0" bIns="0">
            <a:normAutofit/>
          </a:bodyPr>
          <a:lstStyle>
            <a:lvl1pPr marL="152400" indent="0">
              <a:buClr>
                <a:srgbClr val="4BBD79"/>
              </a:buClr>
              <a:buNone/>
              <a:defRPr lang="en-GB" sz="1000" dirty="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Enter some information in here about you, please remember to keep it short and concise</a:t>
            </a:r>
            <a:endParaRPr lang="en-GB" dirty="0"/>
          </a:p>
        </p:txBody>
      </p:sp>
      <p:sp>
        <p:nvSpPr>
          <p:cNvPr id="11" name="Text Placeholder 4">
            <a:extLst>
              <a:ext uri="{FF2B5EF4-FFF2-40B4-BE49-F238E27FC236}">
                <a16:creationId xmlns:a16="http://schemas.microsoft.com/office/drawing/2014/main" id="{53E640C0-F7A4-45E8-A0A8-F8E218D52810}"/>
              </a:ext>
            </a:extLst>
          </p:cNvPr>
          <p:cNvSpPr>
            <a:spLocks noGrp="1"/>
          </p:cNvSpPr>
          <p:nvPr>
            <p:ph type="body" sz="quarter" idx="17" hasCustomPrompt="1"/>
          </p:nvPr>
        </p:nvSpPr>
        <p:spPr>
          <a:xfrm>
            <a:off x="2153502" y="835377"/>
            <a:ext cx="1918229" cy="1090612"/>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2" name="Picture Placeholder 14">
            <a:extLst>
              <a:ext uri="{FF2B5EF4-FFF2-40B4-BE49-F238E27FC236}">
                <a16:creationId xmlns:a16="http://schemas.microsoft.com/office/drawing/2014/main" id="{235E022D-3BC0-48B9-A7CC-50FF383F41A0}"/>
              </a:ext>
            </a:extLst>
          </p:cNvPr>
          <p:cNvSpPr>
            <a:spLocks noGrp="1"/>
          </p:cNvSpPr>
          <p:nvPr>
            <p:ph type="pic" sz="quarter" idx="18" hasCustomPrompt="1"/>
          </p:nvPr>
        </p:nvSpPr>
        <p:spPr>
          <a:xfrm>
            <a:off x="313045" y="2040487"/>
            <a:ext cx="1748310" cy="1090612"/>
          </a:xfrm>
          <a:prstGeom prst="rect">
            <a:avLst/>
          </a:prstGeom>
        </p:spPr>
        <p:txBody>
          <a:bodyPr>
            <a:normAutofit/>
          </a:bodyPr>
          <a:lstStyle>
            <a:lvl1pPr marL="0" indent="0">
              <a:buNone/>
              <a:defRPr sz="1100"/>
            </a:lvl1pPr>
          </a:lstStyle>
          <a:p>
            <a:r>
              <a:rPr lang="en-GB" dirty="0"/>
              <a:t>Insert your profile picture here</a:t>
            </a:r>
          </a:p>
        </p:txBody>
      </p:sp>
      <p:sp>
        <p:nvSpPr>
          <p:cNvPr id="13" name="Text Placeholder 4">
            <a:extLst>
              <a:ext uri="{FF2B5EF4-FFF2-40B4-BE49-F238E27FC236}">
                <a16:creationId xmlns:a16="http://schemas.microsoft.com/office/drawing/2014/main" id="{72675414-6BD2-4F9E-A67D-BDFAF47A86D9}"/>
              </a:ext>
            </a:extLst>
          </p:cNvPr>
          <p:cNvSpPr>
            <a:spLocks noGrp="1"/>
          </p:cNvSpPr>
          <p:nvPr>
            <p:ph type="body" sz="quarter" idx="19" hasCustomPrompt="1"/>
          </p:nvPr>
        </p:nvSpPr>
        <p:spPr>
          <a:xfrm>
            <a:off x="4306590" y="2040487"/>
            <a:ext cx="4643832" cy="1090613"/>
          </a:xfrm>
          <a:prstGeom prst="rect">
            <a:avLst/>
          </a:prstGeom>
        </p:spPr>
        <p:txBody>
          <a:bodyPr lIns="0" tIns="0" rIns="0" bIns="0">
            <a:normAutofit/>
          </a:bodyPr>
          <a:lstStyle>
            <a:lvl1pPr marL="152400" indent="0">
              <a:buClr>
                <a:srgbClr val="4BBD79"/>
              </a:buClr>
              <a:buNone/>
              <a:defRPr sz="10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Enter some information in here about you, please remember to keep it short and concise</a:t>
            </a:r>
            <a:endParaRPr lang="en-GB" dirty="0"/>
          </a:p>
        </p:txBody>
      </p:sp>
      <p:sp>
        <p:nvSpPr>
          <p:cNvPr id="14" name="Text Placeholder 4">
            <a:extLst>
              <a:ext uri="{FF2B5EF4-FFF2-40B4-BE49-F238E27FC236}">
                <a16:creationId xmlns:a16="http://schemas.microsoft.com/office/drawing/2014/main" id="{3ABF54E0-16E4-4D67-AC2A-9546438219BF}"/>
              </a:ext>
            </a:extLst>
          </p:cNvPr>
          <p:cNvSpPr>
            <a:spLocks noGrp="1"/>
          </p:cNvSpPr>
          <p:nvPr>
            <p:ph type="body" sz="quarter" idx="20" hasCustomPrompt="1"/>
          </p:nvPr>
        </p:nvSpPr>
        <p:spPr>
          <a:xfrm>
            <a:off x="2157458" y="2040487"/>
            <a:ext cx="1918229" cy="1090612"/>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6" name="Picture Placeholder 14">
            <a:extLst>
              <a:ext uri="{FF2B5EF4-FFF2-40B4-BE49-F238E27FC236}">
                <a16:creationId xmlns:a16="http://schemas.microsoft.com/office/drawing/2014/main" id="{7E9ACC0D-68AA-476E-AAD9-5B137BDDB0EF}"/>
              </a:ext>
            </a:extLst>
          </p:cNvPr>
          <p:cNvSpPr>
            <a:spLocks noGrp="1"/>
          </p:cNvSpPr>
          <p:nvPr>
            <p:ph type="pic" sz="quarter" idx="21" hasCustomPrompt="1"/>
          </p:nvPr>
        </p:nvSpPr>
        <p:spPr>
          <a:xfrm>
            <a:off x="309089" y="3245596"/>
            <a:ext cx="1748310" cy="1090612"/>
          </a:xfrm>
          <a:prstGeom prst="rect">
            <a:avLst/>
          </a:prstGeom>
        </p:spPr>
        <p:txBody>
          <a:bodyPr>
            <a:normAutofit/>
          </a:bodyPr>
          <a:lstStyle>
            <a:lvl1pPr marL="0" indent="0">
              <a:buNone/>
              <a:defRPr sz="1100"/>
            </a:lvl1pPr>
          </a:lstStyle>
          <a:p>
            <a:r>
              <a:rPr lang="en-GB" dirty="0"/>
              <a:t>Insert your profile picture here</a:t>
            </a:r>
          </a:p>
        </p:txBody>
      </p:sp>
      <p:sp>
        <p:nvSpPr>
          <p:cNvPr id="17" name="Text Placeholder 4">
            <a:extLst>
              <a:ext uri="{FF2B5EF4-FFF2-40B4-BE49-F238E27FC236}">
                <a16:creationId xmlns:a16="http://schemas.microsoft.com/office/drawing/2014/main" id="{367E4517-8F5A-4FD4-AAC7-9DF55406FD6A}"/>
              </a:ext>
            </a:extLst>
          </p:cNvPr>
          <p:cNvSpPr>
            <a:spLocks noGrp="1"/>
          </p:cNvSpPr>
          <p:nvPr>
            <p:ph type="body" sz="quarter" idx="22" hasCustomPrompt="1"/>
          </p:nvPr>
        </p:nvSpPr>
        <p:spPr>
          <a:xfrm>
            <a:off x="4302634" y="3245596"/>
            <a:ext cx="4643832" cy="1090613"/>
          </a:xfrm>
          <a:prstGeom prst="rect">
            <a:avLst/>
          </a:prstGeom>
        </p:spPr>
        <p:txBody>
          <a:bodyPr lIns="0" tIns="0" rIns="0" bIns="0">
            <a:normAutofit/>
          </a:bodyPr>
          <a:lstStyle>
            <a:lvl1pPr marL="152400" indent="0">
              <a:buClr>
                <a:srgbClr val="4BBD79"/>
              </a:buClr>
              <a:buNone/>
              <a:defRPr sz="10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Enter some information in here about you, please remember to keep it short and concise</a:t>
            </a:r>
            <a:endParaRPr lang="en-GB" dirty="0"/>
          </a:p>
        </p:txBody>
      </p:sp>
      <p:sp>
        <p:nvSpPr>
          <p:cNvPr id="18" name="Text Placeholder 4">
            <a:extLst>
              <a:ext uri="{FF2B5EF4-FFF2-40B4-BE49-F238E27FC236}">
                <a16:creationId xmlns:a16="http://schemas.microsoft.com/office/drawing/2014/main" id="{218B26CD-005B-4777-A702-37463C0D3DD8}"/>
              </a:ext>
            </a:extLst>
          </p:cNvPr>
          <p:cNvSpPr>
            <a:spLocks noGrp="1"/>
          </p:cNvSpPr>
          <p:nvPr>
            <p:ph type="body" sz="quarter" idx="23" hasCustomPrompt="1"/>
          </p:nvPr>
        </p:nvSpPr>
        <p:spPr>
          <a:xfrm>
            <a:off x="2153502" y="3245596"/>
            <a:ext cx="1918229" cy="1090612"/>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0" name="Google Shape;6;p1">
            <a:extLst>
              <a:ext uri="{FF2B5EF4-FFF2-40B4-BE49-F238E27FC236}">
                <a16:creationId xmlns:a16="http://schemas.microsoft.com/office/drawing/2014/main" id="{127DA1E6-57FD-42F3-9325-CB317BC097BD}"/>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Tree>
    <p:extLst>
      <p:ext uri="{BB962C8B-B14F-4D97-AF65-F5344CB8AC3E}">
        <p14:creationId xmlns:p14="http://schemas.microsoft.com/office/powerpoint/2010/main" val="3714801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4 Staff Profile A">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2078EBCB-1CB9-4185-BE74-6A23E6C718B3}"/>
              </a:ext>
            </a:extLst>
          </p:cNvPr>
          <p:cNvSpPr>
            <a:spLocks noGrp="1"/>
          </p:cNvSpPr>
          <p:nvPr>
            <p:ph type="body" sz="quarter" idx="21" hasCustomPrompt="1"/>
          </p:nvPr>
        </p:nvSpPr>
        <p:spPr>
          <a:xfrm>
            <a:off x="311425" y="2571750"/>
            <a:ext cx="8675437" cy="1851375"/>
          </a:xfrm>
          <a:prstGeom prst="rect">
            <a:avLst/>
          </a:prstGeom>
        </p:spPr>
        <p:txBody>
          <a:bodyPr>
            <a:normAutofit/>
          </a:bodyPr>
          <a:lstStyle>
            <a:lvl1pPr marL="0" indent="0">
              <a:lnSpc>
                <a:spcPct val="100000"/>
              </a:lnSpc>
              <a:spcBef>
                <a:spcPts val="600"/>
              </a:spcBef>
              <a:buNone/>
              <a:defRPr sz="1000">
                <a:latin typeface="Arial" panose="020B0604020202020204" pitchFamily="34" charset="0"/>
                <a:cs typeface="Arial" panose="020B0604020202020204" pitchFamily="34" charset="0"/>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GB" dirty="0"/>
              <a:t>Enter a bit of information about a team collectively</a:t>
            </a:r>
          </a:p>
        </p:txBody>
      </p:sp>
      <p:sp>
        <p:nvSpPr>
          <p:cNvPr id="14" name="Picture Placeholder 14">
            <a:extLst>
              <a:ext uri="{FF2B5EF4-FFF2-40B4-BE49-F238E27FC236}">
                <a16:creationId xmlns:a16="http://schemas.microsoft.com/office/drawing/2014/main" id="{5F2E332E-6CA6-405F-8537-13A3B92B93A6}"/>
              </a:ext>
            </a:extLst>
          </p:cNvPr>
          <p:cNvSpPr>
            <a:spLocks noGrp="1"/>
          </p:cNvSpPr>
          <p:nvPr>
            <p:ph type="pic" sz="quarter" idx="29" hasCustomPrompt="1"/>
          </p:nvPr>
        </p:nvSpPr>
        <p:spPr>
          <a:xfrm>
            <a:off x="311425" y="451672"/>
            <a:ext cx="1748310" cy="1090612"/>
          </a:xfrm>
          <a:prstGeom prst="rect">
            <a:avLst/>
          </a:prstGeom>
        </p:spPr>
        <p:txBody>
          <a:bodyPr>
            <a:normAutofit/>
          </a:bodyPr>
          <a:lstStyle>
            <a:lvl1pPr marL="152400" indent="0">
              <a:buNone/>
              <a:defRPr sz="1000"/>
            </a:lvl1pPr>
          </a:lstStyle>
          <a:p>
            <a:r>
              <a:rPr lang="en-GB" dirty="0"/>
              <a:t>Insert your profile picture here</a:t>
            </a:r>
          </a:p>
        </p:txBody>
      </p:sp>
      <p:sp>
        <p:nvSpPr>
          <p:cNvPr id="15" name="Text Placeholder 4">
            <a:extLst>
              <a:ext uri="{FF2B5EF4-FFF2-40B4-BE49-F238E27FC236}">
                <a16:creationId xmlns:a16="http://schemas.microsoft.com/office/drawing/2014/main" id="{D7BBF355-E4B0-4CE3-9A4A-369DAF5622FD}"/>
              </a:ext>
            </a:extLst>
          </p:cNvPr>
          <p:cNvSpPr>
            <a:spLocks noGrp="1"/>
          </p:cNvSpPr>
          <p:nvPr>
            <p:ph type="body" sz="quarter" idx="30" hasCustomPrompt="1"/>
          </p:nvPr>
        </p:nvSpPr>
        <p:spPr>
          <a:xfrm>
            <a:off x="311426" y="1602811"/>
            <a:ext cx="1748310" cy="815578"/>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6" name="Picture Placeholder 14">
            <a:extLst>
              <a:ext uri="{FF2B5EF4-FFF2-40B4-BE49-F238E27FC236}">
                <a16:creationId xmlns:a16="http://schemas.microsoft.com/office/drawing/2014/main" id="{42BE00DA-4F26-4193-9D22-D27E41A2D124}"/>
              </a:ext>
            </a:extLst>
          </p:cNvPr>
          <p:cNvSpPr>
            <a:spLocks noGrp="1"/>
          </p:cNvSpPr>
          <p:nvPr>
            <p:ph type="pic" sz="quarter" idx="31" hasCustomPrompt="1"/>
          </p:nvPr>
        </p:nvSpPr>
        <p:spPr>
          <a:xfrm>
            <a:off x="7238552" y="451672"/>
            <a:ext cx="1748310" cy="1090612"/>
          </a:xfrm>
          <a:prstGeom prst="rect">
            <a:avLst/>
          </a:prstGeom>
        </p:spPr>
        <p:txBody>
          <a:bodyPr>
            <a:normAutofit/>
          </a:bodyPr>
          <a:lstStyle>
            <a:lvl1pPr marL="152400" indent="0">
              <a:buNone/>
              <a:defRPr sz="1000"/>
            </a:lvl1pPr>
          </a:lstStyle>
          <a:p>
            <a:r>
              <a:rPr lang="en-GB" dirty="0"/>
              <a:t>Insert your profile picture here</a:t>
            </a:r>
          </a:p>
        </p:txBody>
      </p:sp>
      <p:sp>
        <p:nvSpPr>
          <p:cNvPr id="17" name="Text Placeholder 4">
            <a:extLst>
              <a:ext uri="{FF2B5EF4-FFF2-40B4-BE49-F238E27FC236}">
                <a16:creationId xmlns:a16="http://schemas.microsoft.com/office/drawing/2014/main" id="{0794AB5B-C157-41A7-A841-CEBA61CD9C58}"/>
              </a:ext>
            </a:extLst>
          </p:cNvPr>
          <p:cNvSpPr>
            <a:spLocks noGrp="1"/>
          </p:cNvSpPr>
          <p:nvPr>
            <p:ph type="body" sz="quarter" idx="32" hasCustomPrompt="1"/>
          </p:nvPr>
        </p:nvSpPr>
        <p:spPr>
          <a:xfrm>
            <a:off x="7238553" y="1602811"/>
            <a:ext cx="1748310" cy="815578"/>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18" name="Picture Placeholder 14">
            <a:extLst>
              <a:ext uri="{FF2B5EF4-FFF2-40B4-BE49-F238E27FC236}">
                <a16:creationId xmlns:a16="http://schemas.microsoft.com/office/drawing/2014/main" id="{5C553A0A-D63B-4C92-B34A-0A06E8A5C173}"/>
              </a:ext>
            </a:extLst>
          </p:cNvPr>
          <p:cNvSpPr>
            <a:spLocks noGrp="1"/>
          </p:cNvSpPr>
          <p:nvPr>
            <p:ph type="pic" sz="quarter" idx="33" hasCustomPrompt="1"/>
          </p:nvPr>
        </p:nvSpPr>
        <p:spPr>
          <a:xfrm>
            <a:off x="2610455" y="451672"/>
            <a:ext cx="1748310" cy="1090612"/>
          </a:xfrm>
          <a:prstGeom prst="rect">
            <a:avLst/>
          </a:prstGeom>
        </p:spPr>
        <p:txBody>
          <a:bodyPr>
            <a:normAutofit/>
          </a:bodyPr>
          <a:lstStyle>
            <a:lvl1pPr marL="152400" indent="0">
              <a:buNone/>
              <a:defRPr sz="1000"/>
            </a:lvl1pPr>
          </a:lstStyle>
          <a:p>
            <a:r>
              <a:rPr lang="en-GB" dirty="0"/>
              <a:t>Insert your profile picture here</a:t>
            </a:r>
          </a:p>
        </p:txBody>
      </p:sp>
      <p:sp>
        <p:nvSpPr>
          <p:cNvPr id="19" name="Text Placeholder 4">
            <a:extLst>
              <a:ext uri="{FF2B5EF4-FFF2-40B4-BE49-F238E27FC236}">
                <a16:creationId xmlns:a16="http://schemas.microsoft.com/office/drawing/2014/main" id="{7A1B6A0F-1D64-4216-837F-FAD4A399D6DF}"/>
              </a:ext>
            </a:extLst>
          </p:cNvPr>
          <p:cNvSpPr>
            <a:spLocks noGrp="1"/>
          </p:cNvSpPr>
          <p:nvPr>
            <p:ph type="body" sz="quarter" idx="34" hasCustomPrompt="1"/>
          </p:nvPr>
        </p:nvSpPr>
        <p:spPr>
          <a:xfrm>
            <a:off x="2610456" y="1602811"/>
            <a:ext cx="1748310" cy="815578"/>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0" name="Picture Placeholder 14">
            <a:extLst>
              <a:ext uri="{FF2B5EF4-FFF2-40B4-BE49-F238E27FC236}">
                <a16:creationId xmlns:a16="http://schemas.microsoft.com/office/drawing/2014/main" id="{3D2EC847-05A2-42A5-BE67-048EB0211F4C}"/>
              </a:ext>
            </a:extLst>
          </p:cNvPr>
          <p:cNvSpPr>
            <a:spLocks noGrp="1"/>
          </p:cNvSpPr>
          <p:nvPr>
            <p:ph type="pic" sz="quarter" idx="35" hasCustomPrompt="1"/>
          </p:nvPr>
        </p:nvSpPr>
        <p:spPr>
          <a:xfrm>
            <a:off x="4924503" y="451672"/>
            <a:ext cx="1748310" cy="1090612"/>
          </a:xfrm>
          <a:prstGeom prst="rect">
            <a:avLst/>
          </a:prstGeom>
        </p:spPr>
        <p:txBody>
          <a:bodyPr>
            <a:normAutofit/>
          </a:bodyPr>
          <a:lstStyle>
            <a:lvl1pPr marL="152400" indent="0">
              <a:buNone/>
              <a:defRPr sz="1000"/>
            </a:lvl1pPr>
          </a:lstStyle>
          <a:p>
            <a:r>
              <a:rPr lang="en-GB" dirty="0"/>
              <a:t>Insert your profile picture here</a:t>
            </a:r>
          </a:p>
        </p:txBody>
      </p:sp>
      <p:sp>
        <p:nvSpPr>
          <p:cNvPr id="22" name="Text Placeholder 4">
            <a:extLst>
              <a:ext uri="{FF2B5EF4-FFF2-40B4-BE49-F238E27FC236}">
                <a16:creationId xmlns:a16="http://schemas.microsoft.com/office/drawing/2014/main" id="{D99C67A4-E9C1-42F0-9750-B341168C2F41}"/>
              </a:ext>
            </a:extLst>
          </p:cNvPr>
          <p:cNvSpPr>
            <a:spLocks noGrp="1"/>
          </p:cNvSpPr>
          <p:nvPr>
            <p:ph type="body" sz="quarter" idx="36" hasCustomPrompt="1"/>
          </p:nvPr>
        </p:nvSpPr>
        <p:spPr>
          <a:xfrm>
            <a:off x="4924504" y="1602811"/>
            <a:ext cx="1748310" cy="815578"/>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Tree>
    <p:extLst>
      <p:ext uri="{BB962C8B-B14F-4D97-AF65-F5344CB8AC3E}">
        <p14:creationId xmlns:p14="http://schemas.microsoft.com/office/powerpoint/2010/main" val="1389410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Staff Profile A">
    <p:spTree>
      <p:nvGrpSpPr>
        <p:cNvPr id="1" name=""/>
        <p:cNvGrpSpPr/>
        <p:nvPr/>
      </p:nvGrpSpPr>
      <p:grpSpPr>
        <a:xfrm>
          <a:off x="0" y="0"/>
          <a:ext cx="0" cy="0"/>
          <a:chOff x="0" y="0"/>
          <a:chExt cx="0" cy="0"/>
        </a:xfrm>
      </p:grpSpPr>
      <p:sp>
        <p:nvSpPr>
          <p:cNvPr id="12" name="Picture Placeholder 14">
            <a:extLst>
              <a:ext uri="{FF2B5EF4-FFF2-40B4-BE49-F238E27FC236}">
                <a16:creationId xmlns:a16="http://schemas.microsoft.com/office/drawing/2014/main" id="{D14FC587-0BDB-4616-8862-6F959BE51969}"/>
              </a:ext>
            </a:extLst>
          </p:cNvPr>
          <p:cNvSpPr>
            <a:spLocks noGrp="1"/>
          </p:cNvSpPr>
          <p:nvPr>
            <p:ph type="pic" sz="quarter" idx="15" hasCustomPrompt="1"/>
          </p:nvPr>
        </p:nvSpPr>
        <p:spPr>
          <a:xfrm>
            <a:off x="311427" y="2571750"/>
            <a:ext cx="1748310" cy="1090612"/>
          </a:xfrm>
          <a:prstGeom prst="rect">
            <a:avLst/>
          </a:prstGeom>
        </p:spPr>
        <p:txBody>
          <a:bodyPr>
            <a:normAutofit/>
          </a:bodyPr>
          <a:lstStyle>
            <a:lvl1pPr marL="152400" indent="0">
              <a:buNone/>
              <a:defRPr sz="1000"/>
            </a:lvl1pPr>
          </a:lstStyle>
          <a:p>
            <a:r>
              <a:rPr lang="en-GB" dirty="0"/>
              <a:t>Insert your profile picture here</a:t>
            </a:r>
          </a:p>
        </p:txBody>
      </p:sp>
      <p:sp>
        <p:nvSpPr>
          <p:cNvPr id="21" name="Text Placeholder 2">
            <a:extLst>
              <a:ext uri="{FF2B5EF4-FFF2-40B4-BE49-F238E27FC236}">
                <a16:creationId xmlns:a16="http://schemas.microsoft.com/office/drawing/2014/main" id="{2078EBCB-1CB9-4185-BE74-6A23E6C718B3}"/>
              </a:ext>
            </a:extLst>
          </p:cNvPr>
          <p:cNvSpPr>
            <a:spLocks noGrp="1"/>
          </p:cNvSpPr>
          <p:nvPr>
            <p:ph type="body" sz="quarter" idx="21" hasCustomPrompt="1"/>
          </p:nvPr>
        </p:nvSpPr>
        <p:spPr>
          <a:xfrm>
            <a:off x="311426" y="451672"/>
            <a:ext cx="8675437" cy="1851375"/>
          </a:xfrm>
          <a:prstGeom prst="rect">
            <a:avLst/>
          </a:prstGeom>
        </p:spPr>
        <p:txBody>
          <a:bodyPr>
            <a:normAutofit/>
          </a:bodyPr>
          <a:lstStyle>
            <a:lvl1pPr marL="0" indent="0">
              <a:lnSpc>
                <a:spcPct val="100000"/>
              </a:lnSpc>
              <a:spcBef>
                <a:spcPts val="600"/>
              </a:spcBef>
              <a:buNone/>
              <a:defRPr sz="1000">
                <a:latin typeface="Arial" panose="020B0604020202020204" pitchFamily="34" charset="0"/>
                <a:cs typeface="Arial" panose="020B0604020202020204" pitchFamily="34" charset="0"/>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GB" dirty="0"/>
              <a:t>Enter a bit of information about a team collectively</a:t>
            </a:r>
          </a:p>
        </p:txBody>
      </p:sp>
      <p:sp>
        <p:nvSpPr>
          <p:cNvPr id="23" name="Text Placeholder 4">
            <a:extLst>
              <a:ext uri="{FF2B5EF4-FFF2-40B4-BE49-F238E27FC236}">
                <a16:creationId xmlns:a16="http://schemas.microsoft.com/office/drawing/2014/main" id="{5BDC1238-0E68-4662-8D3D-415FD3F6BDC7}"/>
              </a:ext>
            </a:extLst>
          </p:cNvPr>
          <p:cNvSpPr>
            <a:spLocks noGrp="1"/>
          </p:cNvSpPr>
          <p:nvPr>
            <p:ph type="body" sz="quarter" idx="22" hasCustomPrompt="1"/>
          </p:nvPr>
        </p:nvSpPr>
        <p:spPr>
          <a:xfrm>
            <a:off x="311428" y="3722889"/>
            <a:ext cx="1748310" cy="815578"/>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4" name="Picture Placeholder 14">
            <a:extLst>
              <a:ext uri="{FF2B5EF4-FFF2-40B4-BE49-F238E27FC236}">
                <a16:creationId xmlns:a16="http://schemas.microsoft.com/office/drawing/2014/main" id="{C1274CDA-3079-434A-BF80-A1E89E4B0DE3}"/>
              </a:ext>
            </a:extLst>
          </p:cNvPr>
          <p:cNvSpPr>
            <a:spLocks noGrp="1"/>
          </p:cNvSpPr>
          <p:nvPr>
            <p:ph type="pic" sz="quarter" idx="23" hasCustomPrompt="1"/>
          </p:nvPr>
        </p:nvSpPr>
        <p:spPr>
          <a:xfrm>
            <a:off x="7238554" y="2571750"/>
            <a:ext cx="1748310" cy="1090612"/>
          </a:xfrm>
          <a:prstGeom prst="rect">
            <a:avLst/>
          </a:prstGeom>
        </p:spPr>
        <p:txBody>
          <a:bodyPr>
            <a:normAutofit/>
          </a:bodyPr>
          <a:lstStyle>
            <a:lvl1pPr marL="152400" indent="0">
              <a:buNone/>
              <a:defRPr sz="1000"/>
            </a:lvl1pPr>
          </a:lstStyle>
          <a:p>
            <a:r>
              <a:rPr lang="en-GB" dirty="0"/>
              <a:t>Insert your profile picture here</a:t>
            </a:r>
          </a:p>
        </p:txBody>
      </p:sp>
      <p:sp>
        <p:nvSpPr>
          <p:cNvPr id="25" name="Text Placeholder 4">
            <a:extLst>
              <a:ext uri="{FF2B5EF4-FFF2-40B4-BE49-F238E27FC236}">
                <a16:creationId xmlns:a16="http://schemas.microsoft.com/office/drawing/2014/main" id="{63859E09-EDC6-4D85-8C47-DB586D42670B}"/>
              </a:ext>
            </a:extLst>
          </p:cNvPr>
          <p:cNvSpPr>
            <a:spLocks noGrp="1"/>
          </p:cNvSpPr>
          <p:nvPr>
            <p:ph type="body" sz="quarter" idx="24" hasCustomPrompt="1"/>
          </p:nvPr>
        </p:nvSpPr>
        <p:spPr>
          <a:xfrm>
            <a:off x="7238555" y="3722889"/>
            <a:ext cx="1748310" cy="815578"/>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6" name="Picture Placeholder 14">
            <a:extLst>
              <a:ext uri="{FF2B5EF4-FFF2-40B4-BE49-F238E27FC236}">
                <a16:creationId xmlns:a16="http://schemas.microsoft.com/office/drawing/2014/main" id="{06697342-2707-4193-8DB3-220CA7F82FCD}"/>
              </a:ext>
            </a:extLst>
          </p:cNvPr>
          <p:cNvSpPr>
            <a:spLocks noGrp="1"/>
          </p:cNvSpPr>
          <p:nvPr>
            <p:ph type="pic" sz="quarter" idx="25" hasCustomPrompt="1"/>
          </p:nvPr>
        </p:nvSpPr>
        <p:spPr>
          <a:xfrm>
            <a:off x="2610457" y="2571750"/>
            <a:ext cx="1748310" cy="1090612"/>
          </a:xfrm>
          <a:prstGeom prst="rect">
            <a:avLst/>
          </a:prstGeom>
        </p:spPr>
        <p:txBody>
          <a:bodyPr>
            <a:normAutofit/>
          </a:bodyPr>
          <a:lstStyle>
            <a:lvl1pPr marL="152400" indent="0">
              <a:buNone/>
              <a:defRPr sz="1000"/>
            </a:lvl1pPr>
          </a:lstStyle>
          <a:p>
            <a:r>
              <a:rPr lang="en-GB" dirty="0"/>
              <a:t>Insert your profile picture here</a:t>
            </a:r>
          </a:p>
        </p:txBody>
      </p:sp>
      <p:sp>
        <p:nvSpPr>
          <p:cNvPr id="27" name="Text Placeholder 4">
            <a:extLst>
              <a:ext uri="{FF2B5EF4-FFF2-40B4-BE49-F238E27FC236}">
                <a16:creationId xmlns:a16="http://schemas.microsoft.com/office/drawing/2014/main" id="{A6C5F3F1-B0DA-4367-958D-FEA877B23884}"/>
              </a:ext>
            </a:extLst>
          </p:cNvPr>
          <p:cNvSpPr>
            <a:spLocks noGrp="1"/>
          </p:cNvSpPr>
          <p:nvPr>
            <p:ph type="body" sz="quarter" idx="26" hasCustomPrompt="1"/>
          </p:nvPr>
        </p:nvSpPr>
        <p:spPr>
          <a:xfrm>
            <a:off x="2610458" y="3722889"/>
            <a:ext cx="1748310" cy="815578"/>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
        <p:nvSpPr>
          <p:cNvPr id="28" name="Picture Placeholder 14">
            <a:extLst>
              <a:ext uri="{FF2B5EF4-FFF2-40B4-BE49-F238E27FC236}">
                <a16:creationId xmlns:a16="http://schemas.microsoft.com/office/drawing/2014/main" id="{7E7C1289-F7F9-4424-8C82-7BBAE9124EE9}"/>
              </a:ext>
            </a:extLst>
          </p:cNvPr>
          <p:cNvSpPr>
            <a:spLocks noGrp="1"/>
          </p:cNvSpPr>
          <p:nvPr>
            <p:ph type="pic" sz="quarter" idx="27" hasCustomPrompt="1"/>
          </p:nvPr>
        </p:nvSpPr>
        <p:spPr>
          <a:xfrm>
            <a:off x="4924505" y="2571750"/>
            <a:ext cx="1748310" cy="1090612"/>
          </a:xfrm>
          <a:prstGeom prst="rect">
            <a:avLst/>
          </a:prstGeom>
        </p:spPr>
        <p:txBody>
          <a:bodyPr>
            <a:normAutofit/>
          </a:bodyPr>
          <a:lstStyle>
            <a:lvl1pPr marL="152400" indent="0">
              <a:buNone/>
              <a:defRPr sz="1000"/>
            </a:lvl1pPr>
          </a:lstStyle>
          <a:p>
            <a:r>
              <a:rPr lang="en-GB" dirty="0"/>
              <a:t>Insert your profile picture here</a:t>
            </a:r>
          </a:p>
        </p:txBody>
      </p:sp>
      <p:sp>
        <p:nvSpPr>
          <p:cNvPr id="29" name="Text Placeholder 4">
            <a:extLst>
              <a:ext uri="{FF2B5EF4-FFF2-40B4-BE49-F238E27FC236}">
                <a16:creationId xmlns:a16="http://schemas.microsoft.com/office/drawing/2014/main" id="{5F301577-E50F-4132-AE50-563D9BA03A34}"/>
              </a:ext>
            </a:extLst>
          </p:cNvPr>
          <p:cNvSpPr>
            <a:spLocks noGrp="1"/>
          </p:cNvSpPr>
          <p:nvPr>
            <p:ph type="body" sz="quarter" idx="28" hasCustomPrompt="1"/>
          </p:nvPr>
        </p:nvSpPr>
        <p:spPr>
          <a:xfrm>
            <a:off x="4924506" y="3722889"/>
            <a:ext cx="1748310" cy="815578"/>
          </a:xfrm>
          <a:prstGeom prst="rect">
            <a:avLst/>
          </a:prstGeom>
        </p:spPr>
        <p:txBody>
          <a:bodyPr lIns="0" tIns="0" rIns="0" bIns="0">
            <a:normAutofit/>
          </a:bodyPr>
          <a:lstStyle>
            <a:lvl1pPr marL="152400" indent="0">
              <a:buClr>
                <a:srgbClr val="4BBD79"/>
              </a:buClr>
              <a:buNone/>
              <a:defRPr sz="800"/>
            </a:lvl1pPr>
            <a:lvl2pPr marL="609600" indent="0">
              <a:buClr>
                <a:srgbClr val="4BBD79"/>
              </a:buClr>
              <a:buNone/>
              <a:defRPr/>
            </a:lvl2pPr>
            <a:lvl3pPr marL="1079500" indent="0">
              <a:buClr>
                <a:srgbClr val="4BBD79"/>
              </a:buClr>
              <a:buNone/>
              <a:defRPr/>
            </a:lvl3pPr>
            <a:lvl4pPr marL="1536700" indent="0">
              <a:buClr>
                <a:srgbClr val="4BBD79"/>
              </a:buClr>
              <a:buNone/>
              <a:defRPr/>
            </a:lvl4pPr>
            <a:lvl5pPr marL="1993900" indent="0">
              <a:buClr>
                <a:srgbClr val="4BBD79"/>
              </a:buClr>
              <a:buNone/>
              <a:defRPr/>
            </a:lvl5pPr>
          </a:lstStyle>
          <a:p>
            <a:pPr lvl="0"/>
            <a:r>
              <a:rPr lang="en-US" dirty="0"/>
              <a:t>Name</a:t>
            </a:r>
            <a:br>
              <a:rPr lang="en-US" dirty="0"/>
            </a:br>
            <a:r>
              <a:rPr lang="en-US" dirty="0"/>
              <a:t>Title</a:t>
            </a:r>
            <a:br>
              <a:rPr lang="en-US" dirty="0"/>
            </a:br>
            <a:r>
              <a:rPr lang="en-US" dirty="0"/>
              <a:t>thedesignteam@azets.co.uk</a:t>
            </a:r>
            <a:br>
              <a:rPr lang="en-GB" dirty="0"/>
            </a:br>
            <a:r>
              <a:rPr lang="en-GB" dirty="0"/>
              <a:t>077301234567</a:t>
            </a:r>
            <a:endParaRPr lang="en-US" dirty="0"/>
          </a:p>
        </p:txBody>
      </p:sp>
    </p:spTree>
    <p:extLst>
      <p:ext uri="{BB962C8B-B14F-4D97-AF65-F5344CB8AC3E}">
        <p14:creationId xmlns:p14="http://schemas.microsoft.com/office/powerpoint/2010/main" val="2919532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06_title_illustration">
    <p:spTree>
      <p:nvGrpSpPr>
        <p:cNvPr id="1" name="Shape 116"/>
        <p:cNvGrpSpPr/>
        <p:nvPr/>
      </p:nvGrpSpPr>
      <p:grpSpPr>
        <a:xfrm>
          <a:off x="0" y="0"/>
          <a:ext cx="0" cy="0"/>
          <a:chOff x="0" y="0"/>
          <a:chExt cx="0" cy="0"/>
        </a:xfrm>
      </p:grpSpPr>
      <p:sp>
        <p:nvSpPr>
          <p:cNvPr id="117" name="Google Shape;117;p22"/>
          <p:cNvSpPr txBox="1">
            <a:spLocks noGrp="1"/>
          </p:cNvSpPr>
          <p:nvPr>
            <p:ph type="title" hasCustomPrompt="1"/>
          </p:nvPr>
        </p:nvSpPr>
        <p:spPr>
          <a:xfrm>
            <a:off x="657725"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pic>
        <p:nvPicPr>
          <p:cNvPr id="120" name="Google Shape;120;p2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523750" y="750600"/>
            <a:ext cx="2664949" cy="3295175"/>
          </a:xfrm>
          <a:prstGeom prst="rect">
            <a:avLst/>
          </a:prstGeom>
          <a:noFill/>
          <a:ln>
            <a:noFill/>
          </a:ln>
        </p:spPr>
      </p:pic>
      <p:pic>
        <p:nvPicPr>
          <p:cNvPr id="7" name="Google Shape;36;p9">
            <a:extLst>
              <a:ext uri="{FF2B5EF4-FFF2-40B4-BE49-F238E27FC236}">
                <a16:creationId xmlns:a16="http://schemas.microsoft.com/office/drawing/2014/main" id="{A53B7F03-0986-4044-AEB1-2A8A0F1B45FC}"/>
              </a:ext>
            </a:extLst>
          </p:cNvPr>
          <p:cNvPicPr preferRelativeResize="0"/>
          <p:nvPr userDrawn="1"/>
        </p:nvPicPr>
        <p:blipFill>
          <a:blip r:embed="rId3" cstate="screen">
            <a:alphaModFix/>
            <a:extLst>
              <a:ext uri="{28A0092B-C50C-407E-A947-70E740481C1C}">
                <a14:useLocalDpi xmlns:a14="http://schemas.microsoft.com/office/drawing/2010/main"/>
              </a:ext>
            </a:extLst>
          </a:blip>
          <a:stretch>
            <a:fillRect/>
          </a:stretch>
        </p:blipFill>
        <p:spPr>
          <a:xfrm>
            <a:off x="657725" y="4648609"/>
            <a:ext cx="835524" cy="215500"/>
          </a:xfrm>
          <a:prstGeom prst="rect">
            <a:avLst/>
          </a:prstGeom>
          <a:noFill/>
          <a:ln>
            <a:noFill/>
          </a:ln>
        </p:spPr>
      </p:pic>
    </p:spTree>
    <p:extLst>
      <p:ext uri="{BB962C8B-B14F-4D97-AF65-F5344CB8AC3E}">
        <p14:creationId xmlns:p14="http://schemas.microsoft.com/office/powerpoint/2010/main" val="6497297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120" name="Google Shape;120;p22"/>
          <p:cNvPicPr preferRelativeResize="0"/>
          <p:nvPr/>
        </p:nvPicPr>
        <p:blipFill>
          <a:blip r:embed="rId2" cstate="screen">
            <a:extLst>
              <a:ext uri="{28A0092B-C50C-407E-A947-70E740481C1C}">
                <a14:useLocalDpi xmlns:a14="http://schemas.microsoft.com/office/drawing/2010/main"/>
              </a:ext>
            </a:extLst>
          </a:blip>
          <a:srcRect/>
          <a:stretch/>
        </p:blipFill>
        <p:spPr>
          <a:xfrm>
            <a:off x="5774678" y="588397"/>
            <a:ext cx="2319749" cy="3641697"/>
          </a:xfrm>
          <a:prstGeom prst="rect">
            <a:avLst/>
          </a:prstGeom>
          <a:noFill/>
          <a:ln>
            <a:noFill/>
          </a:ln>
        </p:spPr>
      </p:pic>
      <p:sp>
        <p:nvSpPr>
          <p:cNvPr id="8" name="Google Shape;117;p22">
            <a:extLst>
              <a:ext uri="{FF2B5EF4-FFF2-40B4-BE49-F238E27FC236}">
                <a16:creationId xmlns:a16="http://schemas.microsoft.com/office/drawing/2014/main" id="{8A222EBE-2C93-49AA-BF9F-47347807A650}"/>
              </a:ext>
            </a:extLst>
          </p:cNvPr>
          <p:cNvSpPr txBox="1">
            <a:spLocks noGrp="1"/>
          </p:cNvSpPr>
          <p:nvPr>
            <p:ph type="title" hasCustomPrompt="1"/>
          </p:nvPr>
        </p:nvSpPr>
        <p:spPr>
          <a:xfrm>
            <a:off x="657725"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3927238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8" name="Google Shape;96;p18">
            <a:extLst>
              <a:ext uri="{FF2B5EF4-FFF2-40B4-BE49-F238E27FC236}">
                <a16:creationId xmlns:a16="http://schemas.microsoft.com/office/drawing/2014/main" id="{68090437-BCC3-4730-BB86-FCB73B7824AB}"/>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5842935" y="630412"/>
            <a:ext cx="2183233" cy="3557666"/>
          </a:xfrm>
          <a:prstGeom prst="rect">
            <a:avLst/>
          </a:prstGeom>
          <a:noFill/>
          <a:ln>
            <a:noFill/>
          </a:ln>
        </p:spPr>
      </p:pic>
      <p:sp>
        <p:nvSpPr>
          <p:cNvPr id="10" name="Google Shape;117;p22">
            <a:extLst>
              <a:ext uri="{FF2B5EF4-FFF2-40B4-BE49-F238E27FC236}">
                <a16:creationId xmlns:a16="http://schemas.microsoft.com/office/drawing/2014/main" id="{4D368125-0CD9-4C5C-A13B-79EB0FC61DFC}"/>
              </a:ext>
            </a:extLst>
          </p:cNvPr>
          <p:cNvSpPr txBox="1">
            <a:spLocks noGrp="1"/>
          </p:cNvSpPr>
          <p:nvPr>
            <p:ph type="title" hasCustomPrompt="1"/>
          </p:nvPr>
        </p:nvSpPr>
        <p:spPr>
          <a:xfrm>
            <a:off x="657725"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29801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67536C6D-FDFD-45DF-A370-918128D5A3D1}"/>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C579F5D7-1DE9-45E3-BCF7-6C43A946D61F}"/>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4175946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8" name="Google Shape;114;p21">
            <a:extLst>
              <a:ext uri="{FF2B5EF4-FFF2-40B4-BE49-F238E27FC236}">
                <a16:creationId xmlns:a16="http://schemas.microsoft.com/office/drawing/2014/main" id="{EFE56DDA-0704-483F-9EA5-C3BC55765929}"/>
              </a:ext>
            </a:extLst>
          </p:cNvPr>
          <p:cNvPicPr preferRelativeResize="0"/>
          <p:nvPr userDrawn="1"/>
        </p:nvPicPr>
        <p:blipFill>
          <a:blip r:embed="rId2"/>
          <a:srcRect/>
          <a:stretch/>
        </p:blipFill>
        <p:spPr>
          <a:xfrm>
            <a:off x="5815446" y="625259"/>
            <a:ext cx="2189290" cy="3562819"/>
          </a:xfrm>
          <a:prstGeom prst="rect">
            <a:avLst/>
          </a:prstGeom>
          <a:noFill/>
          <a:ln>
            <a:noFill/>
          </a:ln>
        </p:spPr>
      </p:pic>
      <p:sp>
        <p:nvSpPr>
          <p:cNvPr id="9" name="Google Shape;117;p22">
            <a:extLst>
              <a:ext uri="{FF2B5EF4-FFF2-40B4-BE49-F238E27FC236}">
                <a16:creationId xmlns:a16="http://schemas.microsoft.com/office/drawing/2014/main" id="{F28E03F2-D7B9-41B4-BDE9-33E502313E7C}"/>
              </a:ext>
            </a:extLst>
          </p:cNvPr>
          <p:cNvSpPr txBox="1">
            <a:spLocks noGrp="1"/>
          </p:cNvSpPr>
          <p:nvPr>
            <p:ph type="title" hasCustomPrompt="1"/>
          </p:nvPr>
        </p:nvSpPr>
        <p:spPr>
          <a:xfrm>
            <a:off x="657725"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1976373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120" name="Google Shape;120;p22"/>
          <p:cNvPicPr preferRelativeResize="0"/>
          <p:nvPr/>
        </p:nvPicPr>
        <p:blipFill>
          <a:blip r:embed="rId2" cstate="screen">
            <a:extLst>
              <a:ext uri="{28A0092B-C50C-407E-A947-70E740481C1C}">
                <a14:useLocalDpi xmlns:a14="http://schemas.microsoft.com/office/drawing/2010/main"/>
              </a:ext>
            </a:extLst>
          </a:blip>
          <a:srcRect/>
          <a:stretch/>
        </p:blipFill>
        <p:spPr>
          <a:xfrm>
            <a:off x="5774678" y="630412"/>
            <a:ext cx="2319749" cy="3557666"/>
          </a:xfrm>
          <a:prstGeom prst="rect">
            <a:avLst/>
          </a:prstGeom>
          <a:noFill/>
          <a:ln>
            <a:noFill/>
          </a:ln>
        </p:spPr>
      </p:pic>
      <p:sp>
        <p:nvSpPr>
          <p:cNvPr id="8" name="Google Shape;117;p22">
            <a:extLst>
              <a:ext uri="{FF2B5EF4-FFF2-40B4-BE49-F238E27FC236}">
                <a16:creationId xmlns:a16="http://schemas.microsoft.com/office/drawing/2014/main" id="{B4213AE5-9AF4-41EF-9B59-29C31BB5A533}"/>
              </a:ext>
            </a:extLst>
          </p:cNvPr>
          <p:cNvSpPr txBox="1">
            <a:spLocks noGrp="1"/>
          </p:cNvSpPr>
          <p:nvPr>
            <p:ph type="title" hasCustomPrompt="1"/>
          </p:nvPr>
        </p:nvSpPr>
        <p:spPr>
          <a:xfrm>
            <a:off x="657725"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452897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6_title_illustration" preserve="1" userDrawn="1">
  <p:cSld name="7_title_illustration">
    <p:spTree>
      <p:nvGrpSpPr>
        <p:cNvPr id="1" name="Shape 116"/>
        <p:cNvGrpSpPr/>
        <p:nvPr/>
      </p:nvGrpSpPr>
      <p:grpSpPr>
        <a:xfrm>
          <a:off x="0" y="0"/>
          <a:ext cx="0" cy="0"/>
          <a:chOff x="0" y="0"/>
          <a:chExt cx="0" cy="0"/>
        </a:xfrm>
      </p:grpSpPr>
      <p:pic>
        <p:nvPicPr>
          <p:cNvPr id="8" name="Google Shape;115;p21">
            <a:extLst>
              <a:ext uri="{FF2B5EF4-FFF2-40B4-BE49-F238E27FC236}">
                <a16:creationId xmlns:a16="http://schemas.microsoft.com/office/drawing/2014/main" id="{F25CBAEB-7D50-4365-BDED-A4D4773C5839}"/>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5629841" y="630412"/>
            <a:ext cx="2464586" cy="3557666"/>
          </a:xfrm>
          <a:prstGeom prst="rect">
            <a:avLst/>
          </a:prstGeom>
          <a:noFill/>
          <a:ln>
            <a:noFill/>
          </a:ln>
        </p:spPr>
      </p:pic>
      <p:sp>
        <p:nvSpPr>
          <p:cNvPr id="9" name="Google Shape;117;p22">
            <a:extLst>
              <a:ext uri="{FF2B5EF4-FFF2-40B4-BE49-F238E27FC236}">
                <a16:creationId xmlns:a16="http://schemas.microsoft.com/office/drawing/2014/main" id="{66324884-0F53-4B2C-AD71-C506B253F136}"/>
              </a:ext>
            </a:extLst>
          </p:cNvPr>
          <p:cNvSpPr txBox="1">
            <a:spLocks noGrp="1"/>
          </p:cNvSpPr>
          <p:nvPr>
            <p:ph type="title" hasCustomPrompt="1"/>
          </p:nvPr>
        </p:nvSpPr>
        <p:spPr>
          <a:xfrm>
            <a:off x="657725" y="852649"/>
            <a:ext cx="3873600" cy="2974200"/>
          </a:xfrm>
          <a:prstGeom prst="rect">
            <a:avLst/>
          </a:prstGeom>
          <a:noFill/>
          <a:ln>
            <a:noFill/>
          </a:ln>
        </p:spPr>
        <p:txBody>
          <a:bodyPr spcFirstLastPara="1" wrap="square" lIns="91425" tIns="91425" rIns="91425" bIns="91425" anchor="ctr" anchorCtr="0">
            <a:normAutofit/>
          </a:bodyPr>
          <a:lstStyle>
            <a:lvl1pPr marL="0" marR="0" lvl="0" indent="0"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000" b="1">
                <a:solidFill>
                  <a:srgbClr val="3873B9"/>
                </a:solidFill>
              </a:defRPr>
            </a:lvl2pPr>
            <a:lvl3pPr lvl="2" indent="0" algn="ctr" rtl="0">
              <a:spcBef>
                <a:spcPts val="0"/>
              </a:spcBef>
              <a:spcAft>
                <a:spcPts val="0"/>
              </a:spcAft>
              <a:buClr>
                <a:schemeClr val="dk1"/>
              </a:buClr>
              <a:buSzPts val="1400"/>
              <a:buFont typeface="Arial"/>
              <a:buNone/>
              <a:defRPr sz="2000" b="1">
                <a:solidFill>
                  <a:srgbClr val="3873B9"/>
                </a:solidFill>
              </a:defRPr>
            </a:lvl3pPr>
            <a:lvl4pPr lvl="3" indent="0" algn="ctr" rtl="0">
              <a:spcBef>
                <a:spcPts val="0"/>
              </a:spcBef>
              <a:spcAft>
                <a:spcPts val="0"/>
              </a:spcAft>
              <a:buClr>
                <a:schemeClr val="dk1"/>
              </a:buClr>
              <a:buSzPts val="1400"/>
              <a:buFont typeface="Arial"/>
              <a:buNone/>
              <a:defRPr sz="2000" b="1">
                <a:solidFill>
                  <a:srgbClr val="3873B9"/>
                </a:solidFill>
              </a:defRPr>
            </a:lvl4pPr>
            <a:lvl5pPr lvl="4" indent="0" algn="ctr" rtl="0">
              <a:spcBef>
                <a:spcPts val="0"/>
              </a:spcBef>
              <a:spcAft>
                <a:spcPts val="0"/>
              </a:spcAft>
              <a:buClr>
                <a:schemeClr val="dk1"/>
              </a:buClr>
              <a:buSzPts val="1400"/>
              <a:buFont typeface="Arial"/>
              <a:buNone/>
              <a:defRPr sz="2000" b="1">
                <a:solidFill>
                  <a:srgbClr val="3873B9"/>
                </a:solidFill>
              </a:defRPr>
            </a:lvl5pPr>
            <a:lvl6pPr lvl="5" indent="0" algn="ctr" rtl="0">
              <a:spcBef>
                <a:spcPts val="0"/>
              </a:spcBef>
              <a:spcAft>
                <a:spcPts val="0"/>
              </a:spcAft>
              <a:buClr>
                <a:schemeClr val="dk1"/>
              </a:buClr>
              <a:buSzPts val="1400"/>
              <a:buFont typeface="Arial"/>
              <a:buNone/>
              <a:defRPr sz="2000" b="1">
                <a:solidFill>
                  <a:srgbClr val="3873B9"/>
                </a:solidFill>
              </a:defRPr>
            </a:lvl6pPr>
            <a:lvl7pPr lvl="6" indent="0" algn="ctr" rtl="0">
              <a:spcBef>
                <a:spcPts val="0"/>
              </a:spcBef>
              <a:spcAft>
                <a:spcPts val="0"/>
              </a:spcAft>
              <a:buClr>
                <a:schemeClr val="dk1"/>
              </a:buClr>
              <a:buSzPts val="1400"/>
              <a:buFont typeface="Arial"/>
              <a:buNone/>
              <a:defRPr sz="2000" b="1">
                <a:solidFill>
                  <a:srgbClr val="3873B9"/>
                </a:solidFill>
              </a:defRPr>
            </a:lvl7pPr>
            <a:lvl8pPr lvl="7" indent="0" algn="ctr" rtl="0">
              <a:spcBef>
                <a:spcPts val="0"/>
              </a:spcBef>
              <a:spcAft>
                <a:spcPts val="0"/>
              </a:spcAft>
              <a:buClr>
                <a:schemeClr val="dk1"/>
              </a:buClr>
              <a:buSzPts val="1400"/>
              <a:buFont typeface="Arial"/>
              <a:buNone/>
              <a:defRPr sz="2000" b="1">
                <a:solidFill>
                  <a:srgbClr val="3873B9"/>
                </a:solidFill>
              </a:defRPr>
            </a:lvl8pPr>
            <a:lvl9pPr lvl="8" indent="0" algn="ctr" rtl="0">
              <a:spcBef>
                <a:spcPts val="0"/>
              </a:spcBef>
              <a:spcAft>
                <a:spcPts val="0"/>
              </a:spcAft>
              <a:buClr>
                <a:schemeClr val="dk1"/>
              </a:buClr>
              <a:buSzPts val="1400"/>
              <a:buFont typeface="Arial"/>
              <a:buNone/>
              <a:defRPr sz="2000" b="1">
                <a:solidFill>
                  <a:srgbClr val="3873B9"/>
                </a:solidFill>
              </a:defRPr>
            </a:lvl9pPr>
          </a:lstStyle>
          <a:p>
            <a:r>
              <a:rPr lang="en-GB" dirty="0"/>
              <a:t>This is a content title page, designed for you to enter a title for the next section of your presentation </a:t>
            </a:r>
            <a:endParaRPr dirty="0"/>
          </a:p>
        </p:txBody>
      </p:sp>
    </p:spTree>
    <p:extLst>
      <p:ext uri="{BB962C8B-B14F-4D97-AF65-F5344CB8AC3E}">
        <p14:creationId xmlns:p14="http://schemas.microsoft.com/office/powerpoint/2010/main" val="2610373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3_Content_illustration_1" preserve="1" userDrawn="1">
  <p:cSld name="03_Content_illustration_1">
    <p:bg>
      <p:bgPr>
        <a:solidFill>
          <a:schemeClr val="lt1"/>
        </a:solidFill>
        <a:effectLst/>
      </p:bgPr>
    </p:bg>
    <p:spTree>
      <p:nvGrpSpPr>
        <p:cNvPr id="1" name="Shape 92"/>
        <p:cNvGrpSpPr/>
        <p:nvPr/>
      </p:nvGrpSpPr>
      <p:grpSpPr>
        <a:xfrm>
          <a:off x="0" y="0"/>
          <a:ext cx="0" cy="0"/>
          <a:chOff x="0" y="0"/>
          <a:chExt cx="0" cy="0"/>
        </a:xfrm>
      </p:grpSpPr>
      <p:pic>
        <p:nvPicPr>
          <p:cNvPr id="96" name="Google Shape;96;p18"/>
          <p:cNvPicPr preferRelativeResize="0"/>
          <p:nvPr/>
        </p:nvPicPr>
        <p:blipFill rotWithShape="1">
          <a:blip r:embed="rId2" cstate="screen">
            <a:alphaModFix/>
            <a:extLst>
              <a:ext uri="{28A0092B-C50C-407E-A947-70E740481C1C}">
                <a14:useLocalDpi xmlns:a14="http://schemas.microsoft.com/office/drawing/2010/main"/>
              </a:ext>
            </a:extLst>
          </a:blip>
          <a:srcRect l="-25346" r="-25346"/>
          <a:stretch/>
        </p:blipFill>
        <p:spPr>
          <a:xfrm>
            <a:off x="4838850" y="1119325"/>
            <a:ext cx="4164799" cy="2904850"/>
          </a:xfrm>
          <a:prstGeom prst="rect">
            <a:avLst/>
          </a:prstGeom>
          <a:noFill/>
          <a:ln>
            <a:noFill/>
          </a:ln>
        </p:spPr>
      </p:pic>
      <p:sp>
        <p:nvSpPr>
          <p:cNvPr id="12" name="Google Shape;6;p1">
            <a:extLst>
              <a:ext uri="{FF2B5EF4-FFF2-40B4-BE49-F238E27FC236}">
                <a16:creationId xmlns:a16="http://schemas.microsoft.com/office/drawing/2014/main" id="{7C287B72-E965-4A4C-B52B-D1F1EAC87C60}"/>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6" name="Text Placeholder 4">
            <a:extLst>
              <a:ext uri="{FF2B5EF4-FFF2-40B4-BE49-F238E27FC236}">
                <a16:creationId xmlns:a16="http://schemas.microsoft.com/office/drawing/2014/main" id="{033B8297-7E13-4C1D-89BE-7E2A64D3B569}"/>
              </a:ext>
            </a:extLst>
          </p:cNvPr>
          <p:cNvSpPr>
            <a:spLocks noGrp="1"/>
          </p:cNvSpPr>
          <p:nvPr>
            <p:ph type="body" sz="quarter" idx="15"/>
          </p:nvPr>
        </p:nvSpPr>
        <p:spPr>
          <a:xfrm>
            <a:off x="166255" y="1032299"/>
            <a:ext cx="4542545" cy="3415555"/>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14662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3_Content_illustration_1" preserve="1" userDrawn="1">
  <p:cSld name="4_Content_illustration_1">
    <p:bg>
      <p:bgPr>
        <a:solidFill>
          <a:schemeClr val="lt1"/>
        </a:solidFill>
        <a:effectLst/>
      </p:bgPr>
    </p:bg>
    <p:spTree>
      <p:nvGrpSpPr>
        <p:cNvPr id="1" name="Shape 92"/>
        <p:cNvGrpSpPr/>
        <p:nvPr/>
      </p:nvGrpSpPr>
      <p:grpSpPr>
        <a:xfrm>
          <a:off x="0" y="0"/>
          <a:ext cx="0" cy="0"/>
          <a:chOff x="0" y="0"/>
          <a:chExt cx="0" cy="0"/>
        </a:xfrm>
      </p:grpSpPr>
      <p:pic>
        <p:nvPicPr>
          <p:cNvPr id="96" name="Google Shape;96;p18"/>
          <p:cNvPicPr preferRelativeResize="0"/>
          <p:nvPr/>
        </p:nvPicPr>
        <p:blipFill rotWithShape="1">
          <a:blip r:embed="rId2" cstate="screen">
            <a:alphaModFix/>
            <a:extLst>
              <a:ext uri="{28A0092B-C50C-407E-A947-70E740481C1C}">
                <a14:useLocalDpi xmlns:a14="http://schemas.microsoft.com/office/drawing/2010/main"/>
              </a:ext>
            </a:extLst>
          </a:blip>
          <a:srcRect l="-25346" r="-25346"/>
          <a:stretch/>
        </p:blipFill>
        <p:spPr>
          <a:xfrm>
            <a:off x="4838850" y="953012"/>
            <a:ext cx="4164799" cy="2904850"/>
          </a:xfrm>
          <a:prstGeom prst="rect">
            <a:avLst/>
          </a:prstGeom>
          <a:noFill/>
          <a:ln>
            <a:noFill/>
          </a:ln>
        </p:spPr>
      </p:pic>
      <p:sp>
        <p:nvSpPr>
          <p:cNvPr id="6" name="Text Placeholder 4">
            <a:extLst>
              <a:ext uri="{FF2B5EF4-FFF2-40B4-BE49-F238E27FC236}">
                <a16:creationId xmlns:a16="http://schemas.microsoft.com/office/drawing/2014/main" id="{DA0BFB66-11BC-497F-9F42-315703573222}"/>
              </a:ext>
            </a:extLst>
          </p:cNvPr>
          <p:cNvSpPr>
            <a:spLocks noGrp="1"/>
          </p:cNvSpPr>
          <p:nvPr>
            <p:ph type="body" sz="quarter" idx="15"/>
          </p:nvPr>
        </p:nvSpPr>
        <p:spPr>
          <a:xfrm>
            <a:off x="166255" y="554401"/>
            <a:ext cx="4585745" cy="3893454"/>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97742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3_Content_illustration_1" preserve="1" userDrawn="1">
  <p:cSld name="4_Content_illustration_1">
    <p:bg>
      <p:bgPr>
        <a:solidFill>
          <a:schemeClr val="lt1"/>
        </a:solidFill>
        <a:effectLst/>
      </p:bgPr>
    </p:bg>
    <p:spTree>
      <p:nvGrpSpPr>
        <p:cNvPr id="1" name="Shape 92"/>
        <p:cNvGrpSpPr/>
        <p:nvPr/>
      </p:nvGrpSpPr>
      <p:grpSpPr>
        <a:xfrm>
          <a:off x="0" y="0"/>
          <a:ext cx="0" cy="0"/>
          <a:chOff x="0" y="0"/>
          <a:chExt cx="0" cy="0"/>
        </a:xfrm>
      </p:grpSpPr>
      <p:pic>
        <p:nvPicPr>
          <p:cNvPr id="96" name="Google Shape;96;p18"/>
          <p:cNvPicPr preferRelativeResize="0"/>
          <p:nvPr/>
        </p:nvPicPr>
        <p:blipFill>
          <a:blip r:embed="rId2" cstate="screen">
            <a:extLst>
              <a:ext uri="{28A0092B-C50C-407E-A947-70E740481C1C}">
                <a14:useLocalDpi xmlns:a14="http://schemas.microsoft.com/office/drawing/2010/main"/>
              </a:ext>
            </a:extLst>
          </a:blip>
          <a:srcRect/>
          <a:stretch/>
        </p:blipFill>
        <p:spPr>
          <a:xfrm>
            <a:off x="6526394" y="1017899"/>
            <a:ext cx="2012806" cy="3235346"/>
          </a:xfrm>
          <a:prstGeom prst="rect">
            <a:avLst/>
          </a:prstGeom>
          <a:noFill/>
          <a:ln>
            <a:noFill/>
          </a:ln>
        </p:spPr>
      </p:pic>
      <p:sp>
        <p:nvSpPr>
          <p:cNvPr id="11" name="Google Shape;6;p1">
            <a:extLst>
              <a:ext uri="{FF2B5EF4-FFF2-40B4-BE49-F238E27FC236}">
                <a16:creationId xmlns:a16="http://schemas.microsoft.com/office/drawing/2014/main" id="{0549F951-4E7A-489B-AD6C-6593F8FBE2EE}"/>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7" name="Text Placeholder 4">
            <a:extLst>
              <a:ext uri="{FF2B5EF4-FFF2-40B4-BE49-F238E27FC236}">
                <a16:creationId xmlns:a16="http://schemas.microsoft.com/office/drawing/2014/main" id="{FF4C1E58-CC2D-45C6-B795-A2C9F3BEE9F6}"/>
              </a:ext>
            </a:extLst>
          </p:cNvPr>
          <p:cNvSpPr>
            <a:spLocks noGrp="1"/>
          </p:cNvSpPr>
          <p:nvPr>
            <p:ph type="body" sz="quarter" idx="15"/>
          </p:nvPr>
        </p:nvSpPr>
        <p:spPr>
          <a:xfrm>
            <a:off x="166255" y="1032299"/>
            <a:ext cx="5442545" cy="3415555"/>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24627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03_Content_illustration_1" preserve="1" userDrawn="1">
  <p:cSld name="4_Content_illustration_1">
    <p:bg>
      <p:bgPr>
        <a:solidFill>
          <a:schemeClr val="lt1"/>
        </a:solidFill>
        <a:effectLst/>
      </p:bgPr>
    </p:bg>
    <p:spTree>
      <p:nvGrpSpPr>
        <p:cNvPr id="1" name="Shape 92"/>
        <p:cNvGrpSpPr/>
        <p:nvPr/>
      </p:nvGrpSpPr>
      <p:grpSpPr>
        <a:xfrm>
          <a:off x="0" y="0"/>
          <a:ext cx="0" cy="0"/>
          <a:chOff x="0" y="0"/>
          <a:chExt cx="0" cy="0"/>
        </a:xfrm>
      </p:grpSpPr>
      <p:pic>
        <p:nvPicPr>
          <p:cNvPr id="96" name="Google Shape;96;p18"/>
          <p:cNvPicPr preferRelativeResize="0"/>
          <p:nvPr/>
        </p:nvPicPr>
        <p:blipFill>
          <a:blip r:embed="rId2" cstate="screen">
            <a:extLst>
              <a:ext uri="{28A0092B-C50C-407E-A947-70E740481C1C}">
                <a14:useLocalDpi xmlns:a14="http://schemas.microsoft.com/office/drawing/2010/main"/>
              </a:ext>
            </a:extLst>
          </a:blip>
          <a:srcRect/>
          <a:stretch/>
        </p:blipFill>
        <p:spPr>
          <a:xfrm>
            <a:off x="6177660" y="723942"/>
            <a:ext cx="2063766" cy="3362990"/>
          </a:xfrm>
          <a:prstGeom prst="rect">
            <a:avLst/>
          </a:prstGeom>
          <a:noFill/>
          <a:ln>
            <a:noFill/>
          </a:ln>
        </p:spPr>
      </p:pic>
      <p:sp>
        <p:nvSpPr>
          <p:cNvPr id="6" name="Text Placeholder 4">
            <a:extLst>
              <a:ext uri="{FF2B5EF4-FFF2-40B4-BE49-F238E27FC236}">
                <a16:creationId xmlns:a16="http://schemas.microsoft.com/office/drawing/2014/main" id="{B83C0EEB-2780-4ACE-BC2A-7E1904039E36}"/>
              </a:ext>
            </a:extLst>
          </p:cNvPr>
          <p:cNvSpPr>
            <a:spLocks noGrp="1"/>
          </p:cNvSpPr>
          <p:nvPr>
            <p:ph type="body" sz="quarter" idx="15"/>
          </p:nvPr>
        </p:nvSpPr>
        <p:spPr>
          <a:xfrm>
            <a:off x="166255" y="489601"/>
            <a:ext cx="5269745" cy="3958254"/>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98799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03_Content_illustration_1" preserve="1" userDrawn="1">
  <p:cSld name="4_Content_illustration_1">
    <p:bg>
      <p:bgPr>
        <a:solidFill>
          <a:schemeClr val="lt1"/>
        </a:solidFill>
        <a:effectLst/>
      </p:bgPr>
    </p:bg>
    <p:spTree>
      <p:nvGrpSpPr>
        <p:cNvPr id="1" name="Shape 92"/>
        <p:cNvGrpSpPr/>
        <p:nvPr/>
      </p:nvGrpSpPr>
      <p:grpSpPr>
        <a:xfrm>
          <a:off x="0" y="0"/>
          <a:ext cx="0" cy="0"/>
          <a:chOff x="0" y="0"/>
          <a:chExt cx="0" cy="0"/>
        </a:xfrm>
      </p:grpSpPr>
      <p:pic>
        <p:nvPicPr>
          <p:cNvPr id="96" name="Google Shape;96;p18"/>
          <p:cNvPicPr preferRelativeResize="0"/>
          <p:nvPr/>
        </p:nvPicPr>
        <p:blipFill>
          <a:blip r:embed="rId2" cstate="screen">
            <a:extLst>
              <a:ext uri="{28A0092B-C50C-407E-A947-70E740481C1C}">
                <a14:useLocalDpi xmlns:a14="http://schemas.microsoft.com/office/drawing/2010/main"/>
              </a:ext>
            </a:extLst>
          </a:blip>
          <a:srcRect/>
          <a:stretch/>
        </p:blipFill>
        <p:spPr>
          <a:xfrm>
            <a:off x="5472001" y="1017899"/>
            <a:ext cx="2849924" cy="3253582"/>
          </a:xfrm>
          <a:prstGeom prst="rect">
            <a:avLst/>
          </a:prstGeom>
          <a:noFill/>
          <a:ln>
            <a:noFill/>
          </a:ln>
        </p:spPr>
      </p:pic>
      <p:sp>
        <p:nvSpPr>
          <p:cNvPr id="12" name="Google Shape;6;p1">
            <a:extLst>
              <a:ext uri="{FF2B5EF4-FFF2-40B4-BE49-F238E27FC236}">
                <a16:creationId xmlns:a16="http://schemas.microsoft.com/office/drawing/2014/main" id="{0FEA7B94-4110-44BC-8A69-D69596FD1645}"/>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7" name="Text Placeholder 4">
            <a:extLst>
              <a:ext uri="{FF2B5EF4-FFF2-40B4-BE49-F238E27FC236}">
                <a16:creationId xmlns:a16="http://schemas.microsoft.com/office/drawing/2014/main" id="{1573EADE-4331-479C-9B99-B11D1E6BB53C}"/>
              </a:ext>
            </a:extLst>
          </p:cNvPr>
          <p:cNvSpPr>
            <a:spLocks noGrp="1"/>
          </p:cNvSpPr>
          <p:nvPr>
            <p:ph type="body" sz="quarter" idx="15"/>
          </p:nvPr>
        </p:nvSpPr>
        <p:spPr>
          <a:xfrm>
            <a:off x="166255" y="1032299"/>
            <a:ext cx="4916945" cy="3415555"/>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0833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03_Content_illustration_1" preserve="1" userDrawn="1">
  <p:cSld name="4_Content_illustration_1">
    <p:bg>
      <p:bgPr>
        <a:solidFill>
          <a:schemeClr val="lt1"/>
        </a:solidFill>
        <a:effectLst/>
      </p:bgPr>
    </p:bg>
    <p:spTree>
      <p:nvGrpSpPr>
        <p:cNvPr id="1" name="Shape 92"/>
        <p:cNvGrpSpPr/>
        <p:nvPr/>
      </p:nvGrpSpPr>
      <p:grpSpPr>
        <a:xfrm>
          <a:off x="0" y="0"/>
          <a:ext cx="0" cy="0"/>
          <a:chOff x="0" y="0"/>
          <a:chExt cx="0" cy="0"/>
        </a:xfrm>
      </p:grpSpPr>
      <p:pic>
        <p:nvPicPr>
          <p:cNvPr id="96" name="Google Shape;96;p18"/>
          <p:cNvPicPr preferRelativeResize="0"/>
          <p:nvPr/>
        </p:nvPicPr>
        <p:blipFill>
          <a:blip r:embed="rId2" cstate="screen">
            <a:extLst>
              <a:ext uri="{28A0092B-C50C-407E-A947-70E740481C1C}">
                <a14:useLocalDpi xmlns:a14="http://schemas.microsoft.com/office/drawing/2010/main"/>
              </a:ext>
            </a:extLst>
          </a:blip>
          <a:srcRect/>
          <a:stretch/>
        </p:blipFill>
        <p:spPr>
          <a:xfrm>
            <a:off x="5882401" y="628858"/>
            <a:ext cx="2849924" cy="3253582"/>
          </a:xfrm>
          <a:prstGeom prst="rect">
            <a:avLst/>
          </a:prstGeom>
          <a:noFill/>
          <a:ln>
            <a:noFill/>
          </a:ln>
        </p:spPr>
      </p:pic>
      <p:sp>
        <p:nvSpPr>
          <p:cNvPr id="6" name="Text Placeholder 4">
            <a:extLst>
              <a:ext uri="{FF2B5EF4-FFF2-40B4-BE49-F238E27FC236}">
                <a16:creationId xmlns:a16="http://schemas.microsoft.com/office/drawing/2014/main" id="{0728023F-2C3F-4DD3-B624-BDA2AFE24400}"/>
              </a:ext>
            </a:extLst>
          </p:cNvPr>
          <p:cNvSpPr>
            <a:spLocks noGrp="1"/>
          </p:cNvSpPr>
          <p:nvPr>
            <p:ph type="body" sz="quarter" idx="15"/>
          </p:nvPr>
        </p:nvSpPr>
        <p:spPr>
          <a:xfrm>
            <a:off x="166255" y="482401"/>
            <a:ext cx="4960145" cy="3965454"/>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01973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03_Content_illustration_2">
    <p:bg>
      <p:bgPr>
        <a:solidFill>
          <a:schemeClr val="lt1"/>
        </a:solidFill>
        <a:effectLst/>
      </p:bgPr>
    </p:bg>
    <p:spTree>
      <p:nvGrpSpPr>
        <p:cNvPr id="1" name="Shape 99"/>
        <p:cNvGrpSpPr/>
        <p:nvPr/>
      </p:nvGrpSpPr>
      <p:grpSpPr>
        <a:xfrm>
          <a:off x="0" y="0"/>
          <a:ext cx="0" cy="0"/>
          <a:chOff x="0" y="0"/>
          <a:chExt cx="0" cy="0"/>
        </a:xfrm>
      </p:grpSpPr>
      <p:pic>
        <p:nvPicPr>
          <p:cNvPr id="103" name="Google Shape;103;p19"/>
          <p:cNvPicPr preferRelativeResize="0"/>
          <p:nvPr/>
        </p:nvPicPr>
        <p:blipFill rotWithShape="1">
          <a:blip r:embed="rId2" cstate="screen">
            <a:alphaModFix/>
            <a:extLst>
              <a:ext uri="{28A0092B-C50C-407E-A947-70E740481C1C}">
                <a14:useLocalDpi xmlns:a14="http://schemas.microsoft.com/office/drawing/2010/main"/>
              </a:ext>
            </a:extLst>
          </a:blip>
          <a:srcRect l="-16664" r="-16651"/>
          <a:stretch/>
        </p:blipFill>
        <p:spPr>
          <a:xfrm>
            <a:off x="4838850" y="1017899"/>
            <a:ext cx="3822750" cy="3027901"/>
          </a:xfrm>
          <a:prstGeom prst="rect">
            <a:avLst/>
          </a:prstGeom>
          <a:noFill/>
          <a:ln>
            <a:noFill/>
          </a:ln>
        </p:spPr>
      </p:pic>
      <p:sp>
        <p:nvSpPr>
          <p:cNvPr id="10" name="Google Shape;6;p1">
            <a:extLst>
              <a:ext uri="{FF2B5EF4-FFF2-40B4-BE49-F238E27FC236}">
                <a16:creationId xmlns:a16="http://schemas.microsoft.com/office/drawing/2014/main" id="{B667868C-B8F8-4C71-9887-BB7341EFE13E}"/>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8" name="Text Placeholder 4">
            <a:extLst>
              <a:ext uri="{FF2B5EF4-FFF2-40B4-BE49-F238E27FC236}">
                <a16:creationId xmlns:a16="http://schemas.microsoft.com/office/drawing/2014/main" id="{84A780D9-8667-4C1D-BB09-9FF677DFFC5A}"/>
              </a:ext>
            </a:extLst>
          </p:cNvPr>
          <p:cNvSpPr>
            <a:spLocks noGrp="1"/>
          </p:cNvSpPr>
          <p:nvPr>
            <p:ph type="body" sz="quarter" idx="15"/>
          </p:nvPr>
        </p:nvSpPr>
        <p:spPr>
          <a:xfrm>
            <a:off x="166255" y="1032299"/>
            <a:ext cx="4499345" cy="3415555"/>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223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733E3346-FF64-44EA-968A-6088533F179F}"/>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16A8D84A-4A1C-4AF2-8B98-1683F2230809}"/>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450903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103" name="Google Shape;103;p19"/>
          <p:cNvPicPr preferRelativeResize="0"/>
          <p:nvPr/>
        </p:nvPicPr>
        <p:blipFill rotWithShape="1">
          <a:blip r:embed="rId2" cstate="screen">
            <a:alphaModFix/>
            <a:extLst>
              <a:ext uri="{28A0092B-C50C-407E-A947-70E740481C1C}">
                <a14:useLocalDpi xmlns:a14="http://schemas.microsoft.com/office/drawing/2010/main"/>
              </a:ext>
            </a:extLst>
          </a:blip>
          <a:srcRect l="-16664" r="-16651"/>
          <a:stretch/>
        </p:blipFill>
        <p:spPr>
          <a:xfrm>
            <a:off x="5418687" y="752900"/>
            <a:ext cx="3656041" cy="3030600"/>
          </a:xfrm>
          <a:prstGeom prst="rect">
            <a:avLst/>
          </a:prstGeom>
          <a:noFill/>
          <a:ln>
            <a:noFill/>
          </a:ln>
        </p:spPr>
      </p:pic>
      <p:sp>
        <p:nvSpPr>
          <p:cNvPr id="6" name="Text Placeholder 4">
            <a:extLst>
              <a:ext uri="{FF2B5EF4-FFF2-40B4-BE49-F238E27FC236}">
                <a16:creationId xmlns:a16="http://schemas.microsoft.com/office/drawing/2014/main" id="{1ABEA408-791C-4088-9939-3FB0080FA984}"/>
              </a:ext>
            </a:extLst>
          </p:cNvPr>
          <p:cNvSpPr>
            <a:spLocks noGrp="1"/>
          </p:cNvSpPr>
          <p:nvPr>
            <p:ph type="body" sz="quarter" idx="15"/>
          </p:nvPr>
        </p:nvSpPr>
        <p:spPr>
          <a:xfrm>
            <a:off x="166255" y="432001"/>
            <a:ext cx="4780145" cy="4015854"/>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10610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101" name="Google Shape;101;p1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7665" y="4652965"/>
            <a:ext cx="8839200" cy="46038"/>
          </a:xfrm>
          <a:prstGeom prst="rect">
            <a:avLst/>
          </a:prstGeom>
          <a:noFill/>
          <a:ln>
            <a:noFill/>
          </a:ln>
        </p:spPr>
      </p:pic>
      <p:pic>
        <p:nvPicPr>
          <p:cNvPr id="103" name="Google Shape;103;p19"/>
          <p:cNvPicPr preferRelativeResize="0"/>
          <p:nvPr/>
        </p:nvPicPr>
        <p:blipFill>
          <a:blip r:embed="rId3" cstate="screen">
            <a:extLst>
              <a:ext uri="{28A0092B-C50C-407E-A947-70E740481C1C}">
                <a14:useLocalDpi xmlns:a14="http://schemas.microsoft.com/office/drawing/2010/main"/>
              </a:ext>
            </a:extLst>
          </a:blip>
          <a:srcRect/>
          <a:stretch/>
        </p:blipFill>
        <p:spPr>
          <a:xfrm>
            <a:off x="5868661" y="1077534"/>
            <a:ext cx="2725565" cy="3220693"/>
          </a:xfrm>
          <a:prstGeom prst="rect">
            <a:avLst/>
          </a:prstGeom>
          <a:noFill/>
          <a:ln>
            <a:noFill/>
          </a:ln>
        </p:spPr>
      </p:pic>
      <p:sp>
        <p:nvSpPr>
          <p:cNvPr id="11" name="Google Shape;6;p1">
            <a:extLst>
              <a:ext uri="{FF2B5EF4-FFF2-40B4-BE49-F238E27FC236}">
                <a16:creationId xmlns:a16="http://schemas.microsoft.com/office/drawing/2014/main" id="{467CD608-D5C7-467D-9AFC-F2C720DD3276}"/>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9" name="Text Placeholder 4">
            <a:extLst>
              <a:ext uri="{FF2B5EF4-FFF2-40B4-BE49-F238E27FC236}">
                <a16:creationId xmlns:a16="http://schemas.microsoft.com/office/drawing/2014/main" id="{FB67FA45-340B-45EE-8095-7C3AF9BD1EB5}"/>
              </a:ext>
            </a:extLst>
          </p:cNvPr>
          <p:cNvSpPr>
            <a:spLocks noGrp="1"/>
          </p:cNvSpPr>
          <p:nvPr>
            <p:ph type="body" sz="quarter" idx="15"/>
          </p:nvPr>
        </p:nvSpPr>
        <p:spPr>
          <a:xfrm>
            <a:off x="166255" y="1032299"/>
            <a:ext cx="4772945" cy="3415555"/>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2865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103" name="Google Shape;103;p19"/>
          <p:cNvPicPr preferRelativeResize="0"/>
          <p:nvPr/>
        </p:nvPicPr>
        <p:blipFill>
          <a:blip r:embed="rId2" cstate="screen">
            <a:extLst>
              <a:ext uri="{28A0092B-C50C-407E-A947-70E740481C1C}">
                <a14:useLocalDpi xmlns:a14="http://schemas.microsoft.com/office/drawing/2010/main"/>
              </a:ext>
            </a:extLst>
          </a:blip>
          <a:srcRect/>
          <a:stretch/>
        </p:blipFill>
        <p:spPr>
          <a:xfrm>
            <a:off x="5399999" y="727200"/>
            <a:ext cx="2995261" cy="3539382"/>
          </a:xfrm>
          <a:prstGeom prst="rect">
            <a:avLst/>
          </a:prstGeom>
          <a:noFill/>
          <a:ln>
            <a:noFill/>
          </a:ln>
        </p:spPr>
      </p:pic>
      <p:sp>
        <p:nvSpPr>
          <p:cNvPr id="6" name="Text Placeholder 4">
            <a:extLst>
              <a:ext uri="{FF2B5EF4-FFF2-40B4-BE49-F238E27FC236}">
                <a16:creationId xmlns:a16="http://schemas.microsoft.com/office/drawing/2014/main" id="{006CA5E8-9B4D-42E6-BD9D-16330AB218B9}"/>
              </a:ext>
            </a:extLst>
          </p:cNvPr>
          <p:cNvSpPr>
            <a:spLocks noGrp="1"/>
          </p:cNvSpPr>
          <p:nvPr>
            <p:ph type="body" sz="quarter" idx="15"/>
          </p:nvPr>
        </p:nvSpPr>
        <p:spPr>
          <a:xfrm>
            <a:off x="166255" y="532801"/>
            <a:ext cx="4513745" cy="3915054"/>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3129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103" name="Google Shape;103;p19"/>
          <p:cNvPicPr preferRelativeResize="0"/>
          <p:nvPr/>
        </p:nvPicPr>
        <p:blipFill>
          <a:blip r:embed="rId2" cstate="screen">
            <a:extLst>
              <a:ext uri="{28A0092B-C50C-407E-A947-70E740481C1C}">
                <a14:useLocalDpi xmlns:a14="http://schemas.microsoft.com/office/drawing/2010/main"/>
              </a:ext>
            </a:extLst>
          </a:blip>
          <a:srcRect/>
          <a:stretch/>
        </p:blipFill>
        <p:spPr>
          <a:xfrm>
            <a:off x="6339916" y="1017899"/>
            <a:ext cx="1901510" cy="3194941"/>
          </a:xfrm>
          <a:prstGeom prst="rect">
            <a:avLst/>
          </a:prstGeom>
          <a:noFill/>
          <a:ln>
            <a:noFill/>
          </a:ln>
        </p:spPr>
      </p:pic>
      <p:sp>
        <p:nvSpPr>
          <p:cNvPr id="12" name="Google Shape;6;p1">
            <a:extLst>
              <a:ext uri="{FF2B5EF4-FFF2-40B4-BE49-F238E27FC236}">
                <a16:creationId xmlns:a16="http://schemas.microsoft.com/office/drawing/2014/main" id="{91D5BC53-E2CA-484C-90A6-3AFED62ABD47}"/>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8" name="Text Placeholder 4">
            <a:extLst>
              <a:ext uri="{FF2B5EF4-FFF2-40B4-BE49-F238E27FC236}">
                <a16:creationId xmlns:a16="http://schemas.microsoft.com/office/drawing/2014/main" id="{FDEF9554-72C0-4245-9808-D297EE58BB57}"/>
              </a:ext>
            </a:extLst>
          </p:cNvPr>
          <p:cNvSpPr>
            <a:spLocks noGrp="1"/>
          </p:cNvSpPr>
          <p:nvPr>
            <p:ph type="body" sz="quarter" idx="15"/>
          </p:nvPr>
        </p:nvSpPr>
        <p:spPr>
          <a:xfrm>
            <a:off x="166255" y="1032299"/>
            <a:ext cx="5341745" cy="3415555"/>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39472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103" name="Google Shape;103;p19"/>
          <p:cNvPicPr preferRelativeResize="0"/>
          <p:nvPr/>
        </p:nvPicPr>
        <p:blipFill>
          <a:blip r:embed="rId2"/>
          <a:srcRect/>
          <a:stretch/>
        </p:blipFill>
        <p:spPr>
          <a:xfrm>
            <a:off x="6058299" y="469275"/>
            <a:ext cx="2237983" cy="3760287"/>
          </a:xfrm>
          <a:prstGeom prst="rect">
            <a:avLst/>
          </a:prstGeom>
          <a:noFill/>
          <a:ln>
            <a:noFill/>
          </a:ln>
        </p:spPr>
      </p:pic>
      <p:sp>
        <p:nvSpPr>
          <p:cNvPr id="6" name="Text Placeholder 4">
            <a:extLst>
              <a:ext uri="{FF2B5EF4-FFF2-40B4-BE49-F238E27FC236}">
                <a16:creationId xmlns:a16="http://schemas.microsoft.com/office/drawing/2014/main" id="{AE490891-0DC5-4951-B710-0A76ADAEB715}"/>
              </a:ext>
            </a:extLst>
          </p:cNvPr>
          <p:cNvSpPr>
            <a:spLocks noGrp="1"/>
          </p:cNvSpPr>
          <p:nvPr>
            <p:ph type="body" sz="quarter" idx="15"/>
          </p:nvPr>
        </p:nvSpPr>
        <p:spPr>
          <a:xfrm>
            <a:off x="166255" y="469275"/>
            <a:ext cx="5183345" cy="3978579"/>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21261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10" name="Google Shape;109;p20">
            <a:extLst>
              <a:ext uri="{FF2B5EF4-FFF2-40B4-BE49-F238E27FC236}">
                <a16:creationId xmlns:a16="http://schemas.microsoft.com/office/drawing/2014/main" id="{F3ECAE60-68E6-47C4-B530-C52F18EA0DAB}"/>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5257099" y="1093972"/>
            <a:ext cx="3400978" cy="2671584"/>
          </a:xfrm>
          <a:prstGeom prst="rect">
            <a:avLst/>
          </a:prstGeom>
          <a:noFill/>
          <a:ln>
            <a:noFill/>
          </a:ln>
        </p:spPr>
      </p:pic>
      <p:sp>
        <p:nvSpPr>
          <p:cNvPr id="14" name="Google Shape;6;p1">
            <a:extLst>
              <a:ext uri="{FF2B5EF4-FFF2-40B4-BE49-F238E27FC236}">
                <a16:creationId xmlns:a16="http://schemas.microsoft.com/office/drawing/2014/main" id="{4D5E310B-A203-449B-851D-8D23D214A869}"/>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7" name="Text Placeholder 4">
            <a:extLst>
              <a:ext uri="{FF2B5EF4-FFF2-40B4-BE49-F238E27FC236}">
                <a16:creationId xmlns:a16="http://schemas.microsoft.com/office/drawing/2014/main" id="{E12F3990-4C98-4F78-B835-D953C7EB4D65}"/>
              </a:ext>
            </a:extLst>
          </p:cNvPr>
          <p:cNvSpPr>
            <a:spLocks noGrp="1"/>
          </p:cNvSpPr>
          <p:nvPr>
            <p:ph type="body" sz="quarter" idx="15"/>
          </p:nvPr>
        </p:nvSpPr>
        <p:spPr>
          <a:xfrm>
            <a:off x="166255" y="1032299"/>
            <a:ext cx="4600145" cy="3415555"/>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46998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10" name="Google Shape;109;p20">
            <a:extLst>
              <a:ext uri="{FF2B5EF4-FFF2-40B4-BE49-F238E27FC236}">
                <a16:creationId xmlns:a16="http://schemas.microsoft.com/office/drawing/2014/main" id="{F3ECAE60-68E6-47C4-B530-C52F18EA0DAB}"/>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5318003" y="1069645"/>
            <a:ext cx="3400978" cy="2671584"/>
          </a:xfrm>
          <a:prstGeom prst="rect">
            <a:avLst/>
          </a:prstGeom>
          <a:noFill/>
          <a:ln>
            <a:noFill/>
          </a:ln>
        </p:spPr>
      </p:pic>
      <p:sp>
        <p:nvSpPr>
          <p:cNvPr id="6" name="Text Placeholder 4">
            <a:extLst>
              <a:ext uri="{FF2B5EF4-FFF2-40B4-BE49-F238E27FC236}">
                <a16:creationId xmlns:a16="http://schemas.microsoft.com/office/drawing/2014/main" id="{64983212-2EAC-4367-863C-A2A3617FD739}"/>
              </a:ext>
            </a:extLst>
          </p:cNvPr>
          <p:cNvSpPr>
            <a:spLocks noGrp="1"/>
          </p:cNvSpPr>
          <p:nvPr>
            <p:ph type="body" sz="quarter" idx="15"/>
          </p:nvPr>
        </p:nvSpPr>
        <p:spPr>
          <a:xfrm>
            <a:off x="166255" y="489601"/>
            <a:ext cx="4787345" cy="3958254"/>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237203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7" name="Google Shape;109;p20">
            <a:extLst>
              <a:ext uri="{FF2B5EF4-FFF2-40B4-BE49-F238E27FC236}">
                <a16:creationId xmlns:a16="http://schemas.microsoft.com/office/drawing/2014/main" id="{0C08931D-C619-4593-A57E-B8B97B2BA1CE}"/>
              </a:ext>
            </a:extLst>
          </p:cNvPr>
          <p:cNvPicPr preferRelativeResize="0"/>
          <p:nvPr userDrawn="1"/>
        </p:nvPicPr>
        <p:blipFill>
          <a:blip r:embed="rId2"/>
          <a:srcRect/>
          <a:stretch/>
        </p:blipFill>
        <p:spPr>
          <a:xfrm>
            <a:off x="5725025" y="1173432"/>
            <a:ext cx="2933052" cy="3041433"/>
          </a:xfrm>
          <a:prstGeom prst="rect">
            <a:avLst/>
          </a:prstGeom>
          <a:noFill/>
          <a:ln>
            <a:noFill/>
          </a:ln>
        </p:spPr>
      </p:pic>
      <p:sp>
        <p:nvSpPr>
          <p:cNvPr id="12" name="Google Shape;6;p1">
            <a:extLst>
              <a:ext uri="{FF2B5EF4-FFF2-40B4-BE49-F238E27FC236}">
                <a16:creationId xmlns:a16="http://schemas.microsoft.com/office/drawing/2014/main" id="{2CC8E8F0-4AF7-4643-B1AC-96D45AC192E5}"/>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9" name="Text Placeholder 4">
            <a:extLst>
              <a:ext uri="{FF2B5EF4-FFF2-40B4-BE49-F238E27FC236}">
                <a16:creationId xmlns:a16="http://schemas.microsoft.com/office/drawing/2014/main" id="{D36B5D01-7C18-4430-8293-97152478A14B}"/>
              </a:ext>
            </a:extLst>
          </p:cNvPr>
          <p:cNvSpPr>
            <a:spLocks noGrp="1"/>
          </p:cNvSpPr>
          <p:nvPr>
            <p:ph type="body" sz="quarter" idx="15"/>
          </p:nvPr>
        </p:nvSpPr>
        <p:spPr>
          <a:xfrm>
            <a:off x="166255" y="1032299"/>
            <a:ext cx="4823345" cy="3415555"/>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9045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03_Content_illustration_2" preserve="1" userDrawn="1">
  <p:cSld name="4_Content_illustration_2">
    <p:bg>
      <p:bgPr>
        <a:solidFill>
          <a:schemeClr val="lt1"/>
        </a:solidFill>
        <a:effectLst/>
      </p:bgPr>
    </p:bg>
    <p:spTree>
      <p:nvGrpSpPr>
        <p:cNvPr id="1" name="Shape 99"/>
        <p:cNvGrpSpPr/>
        <p:nvPr/>
      </p:nvGrpSpPr>
      <p:grpSpPr>
        <a:xfrm>
          <a:off x="0" y="0"/>
          <a:ext cx="0" cy="0"/>
          <a:chOff x="0" y="0"/>
          <a:chExt cx="0" cy="0"/>
        </a:xfrm>
      </p:grpSpPr>
      <p:pic>
        <p:nvPicPr>
          <p:cNvPr id="7" name="Google Shape;109;p20">
            <a:extLst>
              <a:ext uri="{FF2B5EF4-FFF2-40B4-BE49-F238E27FC236}">
                <a16:creationId xmlns:a16="http://schemas.microsoft.com/office/drawing/2014/main" id="{0C08931D-C619-4593-A57E-B8B97B2BA1CE}"/>
              </a:ext>
            </a:extLst>
          </p:cNvPr>
          <p:cNvPicPr preferRelativeResize="0"/>
          <p:nvPr userDrawn="1"/>
        </p:nvPicPr>
        <p:blipFill>
          <a:blip r:embed="rId2"/>
          <a:srcRect/>
          <a:stretch/>
        </p:blipFill>
        <p:spPr>
          <a:xfrm>
            <a:off x="5849673" y="822116"/>
            <a:ext cx="2933052" cy="3041433"/>
          </a:xfrm>
          <a:prstGeom prst="rect">
            <a:avLst/>
          </a:prstGeom>
          <a:noFill/>
          <a:ln>
            <a:noFill/>
          </a:ln>
        </p:spPr>
      </p:pic>
      <p:sp>
        <p:nvSpPr>
          <p:cNvPr id="6" name="Text Placeholder 4">
            <a:extLst>
              <a:ext uri="{FF2B5EF4-FFF2-40B4-BE49-F238E27FC236}">
                <a16:creationId xmlns:a16="http://schemas.microsoft.com/office/drawing/2014/main" id="{B69D5B9D-890E-4283-89F9-ED9117E573BB}"/>
              </a:ext>
            </a:extLst>
          </p:cNvPr>
          <p:cNvSpPr>
            <a:spLocks noGrp="1"/>
          </p:cNvSpPr>
          <p:nvPr>
            <p:ph type="body" sz="quarter" idx="15"/>
          </p:nvPr>
        </p:nvSpPr>
        <p:spPr>
          <a:xfrm>
            <a:off x="166255" y="525601"/>
            <a:ext cx="4967345" cy="3922254"/>
          </a:xfrm>
          <a:prstGeom prst="rect">
            <a:avLst/>
          </a:prstGeom>
        </p:spPr>
        <p:txBody>
          <a:bodyPr lIns="0" tIns="0" rIns="0" bIns="0">
            <a:normAutofit/>
          </a:bodyPr>
          <a:lstStyle>
            <a:lvl1pPr marL="323850" indent="-171450">
              <a:lnSpc>
                <a:spcPct val="100000"/>
              </a:lnSpc>
              <a:spcBef>
                <a:spcPts val="600"/>
              </a:spcBef>
              <a:spcAft>
                <a:spcPts val="600"/>
              </a:spcAft>
              <a:buClr>
                <a:srgbClr val="4BBD79"/>
              </a:buClr>
              <a:buSzPct val="120000"/>
              <a:buFont typeface="Arial" panose="020B0604020202020204" pitchFamily="34" charset="0"/>
              <a:buChar char="•"/>
              <a:defRPr sz="1100">
                <a:solidFill>
                  <a:schemeClr val="tx1"/>
                </a:solidFill>
              </a:defRPr>
            </a:lvl1pPr>
            <a:lvl2pPr marL="627063" indent="-171450">
              <a:lnSpc>
                <a:spcPct val="100000"/>
              </a:lnSpc>
              <a:spcBef>
                <a:spcPts val="600"/>
              </a:spcBef>
              <a:spcAft>
                <a:spcPts val="600"/>
              </a:spcAft>
              <a:buClr>
                <a:srgbClr val="4BBD79"/>
              </a:buClr>
              <a:buSzPct val="120000"/>
              <a:buFont typeface="Arial" panose="020B0604020202020204" pitchFamily="34" charset="0"/>
              <a:buChar char="•"/>
              <a:defRPr sz="1000"/>
            </a:lvl2pPr>
            <a:lvl3pPr marL="720725" indent="179388">
              <a:lnSpc>
                <a:spcPct val="100000"/>
              </a:lnSpc>
              <a:spcBef>
                <a:spcPts val="600"/>
              </a:spcBef>
              <a:spcAft>
                <a:spcPts val="600"/>
              </a:spcAft>
              <a:buClr>
                <a:srgbClr val="4BBD79"/>
              </a:buClr>
              <a:buSzPct val="120000"/>
              <a:buFont typeface="Arial" panose="020B0604020202020204" pitchFamily="34" charset="0"/>
              <a:buChar char="•"/>
              <a:defRPr sz="1000"/>
            </a:lvl3pPr>
            <a:lvl4pPr marL="1166813" indent="-171450">
              <a:lnSpc>
                <a:spcPct val="100000"/>
              </a:lnSpc>
              <a:spcBef>
                <a:spcPts val="600"/>
              </a:spcBef>
              <a:spcAft>
                <a:spcPts val="600"/>
              </a:spcAft>
              <a:buClr>
                <a:srgbClr val="4BBD79"/>
              </a:buClr>
              <a:buSzPct val="120000"/>
              <a:buFont typeface="Arial" panose="020B0604020202020204" pitchFamily="34" charset="0"/>
              <a:buChar char="•"/>
              <a:defRPr sz="1000"/>
            </a:lvl4pPr>
            <a:lvl5pPr marL="1433513" indent="-171450">
              <a:lnSpc>
                <a:spcPct val="100000"/>
              </a:lnSpc>
              <a:spcBef>
                <a:spcPts val="600"/>
              </a:spcBef>
              <a:spcAft>
                <a:spcPts val="600"/>
              </a:spcAft>
              <a:buClr>
                <a:srgbClr val="4BBD79"/>
              </a:buClr>
              <a:buSzPct val="120000"/>
              <a:buFont typeface="Arial" panose="020B0604020202020204"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81219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00_Logo_page_1" type="secHead" preserve="1">
  <p:cSld name="Back Cover Whit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extLst>
              <a:ext uri="{28A0092B-C50C-407E-A947-70E740481C1C}">
                <a14:useLocalDpi xmlns:a14="http://schemas.microsoft.com/office/drawing/2010/main"/>
              </a:ext>
            </a:extLst>
          </a:blip>
          <a:srcRect l="-7300" t="-29851" r="-7300" b="-29867"/>
          <a:stretch/>
        </p:blipFill>
        <p:spPr>
          <a:xfrm>
            <a:off x="2592650" y="1860500"/>
            <a:ext cx="3958702" cy="1422499"/>
          </a:xfrm>
          <a:prstGeom prst="rect">
            <a:avLst/>
          </a:prstGeom>
          <a:noFill/>
          <a:ln>
            <a:noFill/>
          </a:ln>
        </p:spPr>
      </p:pic>
      <p:sp>
        <p:nvSpPr>
          <p:cNvPr id="3" name="TextBox 2">
            <a:extLst>
              <a:ext uri="{FF2B5EF4-FFF2-40B4-BE49-F238E27FC236}">
                <a16:creationId xmlns:a16="http://schemas.microsoft.com/office/drawing/2014/main" id="{943AE95A-542D-42A7-85C7-8F73AECEF1C2}"/>
              </a:ext>
            </a:extLst>
          </p:cNvPr>
          <p:cNvSpPr txBox="1"/>
          <p:nvPr userDrawn="1"/>
        </p:nvSpPr>
        <p:spPr>
          <a:xfrm>
            <a:off x="3157537" y="3358371"/>
            <a:ext cx="2828925" cy="338554"/>
          </a:xfrm>
          <a:prstGeom prst="rect">
            <a:avLst/>
          </a:prstGeom>
          <a:noFill/>
        </p:spPr>
        <p:txBody>
          <a:bodyPr wrap="square" rtlCol="0">
            <a:spAutoFit/>
          </a:bodyPr>
          <a:lstStyle/>
          <a:p>
            <a:pPr algn="ctr"/>
            <a:r>
              <a:rPr lang="en-GB" sz="1600" b="0" dirty="0">
                <a:solidFill>
                  <a:schemeClr val="tx1"/>
                </a:solidFill>
              </a:rPr>
              <a:t>azets.co.uk</a:t>
            </a:r>
          </a:p>
        </p:txBody>
      </p:sp>
    </p:spTree>
    <p:extLst>
      <p:ext uri="{BB962C8B-B14F-4D97-AF65-F5344CB8AC3E}">
        <p14:creationId xmlns:p14="http://schemas.microsoft.com/office/powerpoint/2010/main" val="408535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32FF76F6-F1F1-4A8C-8B9D-0A85E624D25D}"/>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but engaging title here…</a:t>
            </a:r>
            <a:endParaRPr dirty="0"/>
          </a:p>
        </p:txBody>
      </p:sp>
      <p:sp>
        <p:nvSpPr>
          <p:cNvPr id="11" name="Text Placeholder 2">
            <a:extLst>
              <a:ext uri="{FF2B5EF4-FFF2-40B4-BE49-F238E27FC236}">
                <a16:creationId xmlns:a16="http://schemas.microsoft.com/office/drawing/2014/main" id="{3174ABA5-9ED9-4317-95E3-219E2B389E2B}"/>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0926590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00_Logo_page_2" preserve="1">
  <p:cSld name="Back Cover Green">
    <p:bg>
      <p:bgPr>
        <a:solidFill>
          <a:srgbClr val="26D07C"/>
        </a:solidFill>
        <a:effectLst/>
      </p:bgPr>
    </p:bg>
    <p:spTree>
      <p:nvGrpSpPr>
        <p:cNvPr id="1" name="Shape 11"/>
        <p:cNvGrpSpPr/>
        <p:nvPr/>
      </p:nvGrpSpPr>
      <p:grpSpPr>
        <a:xfrm>
          <a:off x="0" y="0"/>
          <a:ext cx="0" cy="0"/>
          <a:chOff x="0" y="0"/>
          <a:chExt cx="0" cy="0"/>
        </a:xfrm>
      </p:grpSpPr>
      <p:pic>
        <p:nvPicPr>
          <p:cNvPr id="12" name="Google Shape;12;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502650" y="2662425"/>
            <a:ext cx="2641355" cy="2481078"/>
          </a:xfrm>
          <a:prstGeom prst="rect">
            <a:avLst/>
          </a:prstGeom>
          <a:noFill/>
          <a:ln>
            <a:noFill/>
          </a:ln>
        </p:spPr>
      </p:pic>
      <p:pic>
        <p:nvPicPr>
          <p:cNvPr id="13" name="Google Shape;13;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rot="10800000">
            <a:off x="0" y="0"/>
            <a:ext cx="2641355" cy="2481078"/>
          </a:xfrm>
          <a:prstGeom prst="rect">
            <a:avLst/>
          </a:prstGeom>
          <a:noFill/>
          <a:ln>
            <a:noFill/>
          </a:ln>
        </p:spPr>
      </p:pic>
      <p:pic>
        <p:nvPicPr>
          <p:cNvPr id="14" name="Google Shape;14;p3"/>
          <p:cNvPicPr preferRelativeResize="0"/>
          <p:nvPr/>
        </p:nvPicPr>
        <p:blipFill rotWithShape="1">
          <a:blip r:embed="rId3" cstate="screen">
            <a:alphaModFix/>
            <a:extLst>
              <a:ext uri="{28A0092B-C50C-407E-A947-70E740481C1C}">
                <a14:useLocalDpi xmlns:a14="http://schemas.microsoft.com/office/drawing/2010/main"/>
              </a:ext>
            </a:extLst>
          </a:blip>
          <a:srcRect l="-4645" t="-26157" r="-4656" b="-26188"/>
          <a:stretch/>
        </p:blipFill>
        <p:spPr>
          <a:xfrm>
            <a:off x="2672974" y="1889363"/>
            <a:ext cx="3798050" cy="1364773"/>
          </a:xfrm>
          <a:prstGeom prst="rect">
            <a:avLst/>
          </a:prstGeom>
          <a:noFill/>
          <a:ln>
            <a:noFill/>
          </a:ln>
        </p:spPr>
      </p:pic>
      <p:sp>
        <p:nvSpPr>
          <p:cNvPr id="2" name="TextBox 1">
            <a:extLst>
              <a:ext uri="{FF2B5EF4-FFF2-40B4-BE49-F238E27FC236}">
                <a16:creationId xmlns:a16="http://schemas.microsoft.com/office/drawing/2014/main" id="{E234C2D7-7DD9-41BE-8E41-9F65B6F7BD99}"/>
              </a:ext>
            </a:extLst>
          </p:cNvPr>
          <p:cNvSpPr txBox="1"/>
          <p:nvPr userDrawn="1"/>
        </p:nvSpPr>
        <p:spPr>
          <a:xfrm>
            <a:off x="3157537" y="3350419"/>
            <a:ext cx="2828925" cy="338554"/>
          </a:xfrm>
          <a:prstGeom prst="rect">
            <a:avLst/>
          </a:prstGeom>
          <a:noFill/>
        </p:spPr>
        <p:txBody>
          <a:bodyPr wrap="square" rtlCol="0">
            <a:spAutoFit/>
          </a:bodyPr>
          <a:lstStyle/>
          <a:p>
            <a:pPr algn="ctr"/>
            <a:r>
              <a:rPr lang="en-GB" sz="1600" dirty="0">
                <a:solidFill>
                  <a:schemeClr val="bg1"/>
                </a:solidFill>
              </a:rPr>
              <a:t>azets.co.uk</a:t>
            </a:r>
          </a:p>
        </p:txBody>
      </p:sp>
    </p:spTree>
    <p:extLst>
      <p:ext uri="{BB962C8B-B14F-4D97-AF65-F5344CB8AC3E}">
        <p14:creationId xmlns:p14="http://schemas.microsoft.com/office/powerpoint/2010/main" val="37340439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00_Logo_page_2" preserve="1">
  <p:cSld name="1_Logo_page_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1"/>
        <p:cNvGrpSpPr/>
        <p:nvPr/>
      </p:nvGrpSpPr>
      <p:grpSpPr>
        <a:xfrm>
          <a:off x="0" y="0"/>
          <a:ext cx="0" cy="0"/>
          <a:chOff x="0" y="0"/>
          <a:chExt cx="0" cy="0"/>
        </a:xfrm>
      </p:grpSpPr>
      <p:sp>
        <p:nvSpPr>
          <p:cNvPr id="2" name="TextBox 1">
            <a:extLst>
              <a:ext uri="{FF2B5EF4-FFF2-40B4-BE49-F238E27FC236}">
                <a16:creationId xmlns:a16="http://schemas.microsoft.com/office/drawing/2014/main" id="{E234C2D7-7DD9-41BE-8E41-9F65B6F7BD99}"/>
              </a:ext>
            </a:extLst>
          </p:cNvPr>
          <p:cNvSpPr txBox="1"/>
          <p:nvPr userDrawn="1"/>
        </p:nvSpPr>
        <p:spPr>
          <a:xfrm>
            <a:off x="3157536" y="3350419"/>
            <a:ext cx="2828925" cy="338554"/>
          </a:xfrm>
          <a:prstGeom prst="rect">
            <a:avLst/>
          </a:prstGeom>
          <a:noFill/>
        </p:spPr>
        <p:txBody>
          <a:bodyPr wrap="square" rtlCol="0">
            <a:spAutoFit/>
          </a:bodyPr>
          <a:lstStyle/>
          <a:p>
            <a:pPr algn="ctr"/>
            <a:r>
              <a:rPr lang="en-GB" sz="1600" dirty="0">
                <a:solidFill>
                  <a:schemeClr val="bg1"/>
                </a:solidFill>
              </a:rPr>
              <a:t>azets.co.uk</a:t>
            </a:r>
          </a:p>
        </p:txBody>
      </p:sp>
      <p:pic>
        <p:nvPicPr>
          <p:cNvPr id="4" name="Google Shape;14;p3">
            <a:extLst>
              <a:ext uri="{FF2B5EF4-FFF2-40B4-BE49-F238E27FC236}">
                <a16:creationId xmlns:a16="http://schemas.microsoft.com/office/drawing/2014/main" id="{C34273D9-CFA6-4586-89F8-0F708A0FD24C}"/>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l="-4645" t="-26157" r="-4656" b="-26188"/>
          <a:stretch/>
        </p:blipFill>
        <p:spPr>
          <a:xfrm>
            <a:off x="2672975" y="1889364"/>
            <a:ext cx="3798050" cy="1364773"/>
          </a:xfrm>
          <a:prstGeom prst="rect">
            <a:avLst/>
          </a:prstGeom>
          <a:noFill/>
          <a:ln>
            <a:noFill/>
          </a:ln>
        </p:spPr>
      </p:pic>
    </p:spTree>
    <p:extLst>
      <p:ext uri="{BB962C8B-B14F-4D97-AF65-F5344CB8AC3E}">
        <p14:creationId xmlns:p14="http://schemas.microsoft.com/office/powerpoint/2010/main" val="2498805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01_Cover_3" preserve="1" userDrawn="1">
  <p:cSld name="01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3" name="Text Placeholder 2">
            <a:extLst>
              <a:ext uri="{FF2B5EF4-FFF2-40B4-BE49-F238E27FC236}">
                <a16:creationId xmlns:a16="http://schemas.microsoft.com/office/drawing/2014/main" id="{FA57EA10-2CC4-40A6-B9E4-D7D64CD037AD}"/>
              </a:ext>
            </a:extLst>
          </p:cNvPr>
          <p:cNvSpPr>
            <a:spLocks noGrp="1"/>
          </p:cNvSpPr>
          <p:nvPr>
            <p:ph type="body" sz="quarter" idx="10" hasCustomPrompt="1"/>
          </p:nvPr>
        </p:nvSpPr>
        <p:spPr>
          <a:xfrm>
            <a:off x="405245" y="2109537"/>
            <a:ext cx="29859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626224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67536C6D-FDFD-45DF-A370-918128D5A3D1}"/>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C579F5D7-1DE9-45E3-BCF7-6C43A946D61F}"/>
              </a:ext>
            </a:extLst>
          </p:cNvPr>
          <p:cNvSpPr>
            <a:spLocks noGrp="1"/>
          </p:cNvSpPr>
          <p:nvPr>
            <p:ph type="body" sz="quarter" idx="10" hasCustomPrompt="1"/>
          </p:nvPr>
        </p:nvSpPr>
        <p:spPr>
          <a:xfrm>
            <a:off x="405245" y="2109537"/>
            <a:ext cx="30219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163136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733E3346-FF64-44EA-968A-6088533F179F}"/>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16A8D84A-4A1C-4AF2-8B98-1683F2230809}"/>
              </a:ext>
            </a:extLst>
          </p:cNvPr>
          <p:cNvSpPr>
            <a:spLocks noGrp="1"/>
          </p:cNvSpPr>
          <p:nvPr>
            <p:ph type="body" sz="quarter" idx="10" hasCustomPrompt="1"/>
          </p:nvPr>
        </p:nvSpPr>
        <p:spPr>
          <a:xfrm>
            <a:off x="405245" y="2109537"/>
            <a:ext cx="28851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6040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32FF76F6-F1F1-4A8C-8B9D-0A85E624D25D}"/>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but engaging title here…</a:t>
            </a:r>
            <a:endParaRPr dirty="0"/>
          </a:p>
        </p:txBody>
      </p:sp>
      <p:sp>
        <p:nvSpPr>
          <p:cNvPr id="11" name="Text Placeholder 2">
            <a:extLst>
              <a:ext uri="{FF2B5EF4-FFF2-40B4-BE49-F238E27FC236}">
                <a16:creationId xmlns:a16="http://schemas.microsoft.com/office/drawing/2014/main" id="{3174ABA5-9ED9-4317-95E3-219E2B389E2B}"/>
              </a:ext>
            </a:extLst>
          </p:cNvPr>
          <p:cNvSpPr>
            <a:spLocks noGrp="1"/>
          </p:cNvSpPr>
          <p:nvPr>
            <p:ph type="body" sz="quarter" idx="10" hasCustomPrompt="1"/>
          </p:nvPr>
        </p:nvSpPr>
        <p:spPr>
          <a:xfrm>
            <a:off x="405245" y="2109537"/>
            <a:ext cx="28419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186040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CCA13D58-C086-415F-AE0F-1E2077CF9866}"/>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540259C6-CFE9-4DBD-B099-9EE4AC74B315}"/>
              </a:ext>
            </a:extLst>
          </p:cNvPr>
          <p:cNvSpPr>
            <a:spLocks noGrp="1"/>
          </p:cNvSpPr>
          <p:nvPr>
            <p:ph type="body" sz="quarter" idx="10" hasCustomPrompt="1"/>
          </p:nvPr>
        </p:nvSpPr>
        <p:spPr>
          <a:xfrm>
            <a:off x="405245" y="2109537"/>
            <a:ext cx="29499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520418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5" name="Google Shape;24;p6">
            <a:extLst>
              <a:ext uri="{FF2B5EF4-FFF2-40B4-BE49-F238E27FC236}">
                <a16:creationId xmlns:a16="http://schemas.microsoft.com/office/drawing/2014/main" id="{DAE77C63-F1A3-4038-953C-873DF9B8B764}"/>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C61B19C7-5417-46D2-ABA5-F325898ED4DE}"/>
              </a:ext>
            </a:extLst>
          </p:cNvPr>
          <p:cNvSpPr>
            <a:spLocks noGrp="1"/>
          </p:cNvSpPr>
          <p:nvPr>
            <p:ph type="body" sz="quarter" idx="10" hasCustomPrompt="1"/>
          </p:nvPr>
        </p:nvSpPr>
        <p:spPr>
          <a:xfrm>
            <a:off x="405245" y="2109537"/>
            <a:ext cx="30003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1290437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5" name="Google Shape;24;p6">
            <a:extLst>
              <a:ext uri="{FF2B5EF4-FFF2-40B4-BE49-F238E27FC236}">
                <a16:creationId xmlns:a16="http://schemas.microsoft.com/office/drawing/2014/main" id="{DD4E1008-B0B1-41F7-9113-720CC68AB479}"/>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0C35D664-3D6D-468F-AC40-A7C0B3503D95}"/>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1640671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01_Cover_2" preserve="1" userDrawn="1">
  <p:cSld name="01_Cover_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9"/>
        <p:cNvGrpSpPr/>
        <p:nvPr/>
      </p:nvGrpSpPr>
      <p:grpSpPr>
        <a:xfrm>
          <a:off x="0" y="0"/>
          <a:ext cx="0" cy="0"/>
          <a:chOff x="0" y="0"/>
          <a:chExt cx="0" cy="0"/>
        </a:xfrm>
      </p:grpSpPr>
      <p:sp>
        <p:nvSpPr>
          <p:cNvPr id="5" name="Google Shape;24;p6">
            <a:extLst>
              <a:ext uri="{FF2B5EF4-FFF2-40B4-BE49-F238E27FC236}">
                <a16:creationId xmlns:a16="http://schemas.microsoft.com/office/drawing/2014/main" id="{C43C0A9A-9448-4610-B293-3C164752DF80}"/>
              </a:ext>
            </a:extLst>
          </p:cNvPr>
          <p:cNvSpPr txBox="1">
            <a:spLocks noGrp="1"/>
          </p:cNvSpPr>
          <p:nvPr>
            <p:ph type="ctrTitle" hasCustomPrompt="1"/>
          </p:nvPr>
        </p:nvSpPr>
        <p:spPr>
          <a:xfrm>
            <a:off x="460664" y="349827"/>
            <a:ext cx="374413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9513CA3D-B3A4-4682-9D0A-51CA744C7015}"/>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92332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CCA13D58-C086-415F-AE0F-1E2077CF9866}"/>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540259C6-CFE9-4DBD-B099-9EE4AC74B315}"/>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5664659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01_Cover_4" preserve="1" userDrawn="1">
  <p:cSld name="01_Cover_4">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A2C327D-57D8-4862-8742-C8FCCDAEE378}"/>
              </a:ext>
            </a:extLst>
          </p:cNvPr>
          <p:cNvSpPr txBox="1">
            <a:spLocks noGrp="1"/>
          </p:cNvSpPr>
          <p:nvPr>
            <p:ph type="ctrTitle" hasCustomPrompt="1"/>
          </p:nvPr>
        </p:nvSpPr>
        <p:spPr>
          <a:xfrm>
            <a:off x="460664" y="349827"/>
            <a:ext cx="388813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54C5AA53-FB7E-4C45-BEF2-A5FA66866298}"/>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8544499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8" name="Google Shape;24;p6">
            <a:extLst>
              <a:ext uri="{FF2B5EF4-FFF2-40B4-BE49-F238E27FC236}">
                <a16:creationId xmlns:a16="http://schemas.microsoft.com/office/drawing/2014/main" id="{E80C9AF9-7C9B-4019-B9A9-744C2A8B331A}"/>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3CEE7A3F-13E1-49B1-ABF0-18A750783B89}"/>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973117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821A9CD6-C6A7-4C49-A022-5F835D6BCD35}"/>
              </a:ext>
            </a:extLst>
          </p:cNvPr>
          <p:cNvSpPr txBox="1">
            <a:spLocks noGrp="1"/>
          </p:cNvSpPr>
          <p:nvPr>
            <p:ph type="ctrTitle" hasCustomPrompt="1"/>
          </p:nvPr>
        </p:nvSpPr>
        <p:spPr>
          <a:xfrm>
            <a:off x="460664" y="349827"/>
            <a:ext cx="374413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7FFC2C83-0AC4-4ED1-B5F2-38FB81A589EA}"/>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7772255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491EBC28-E9FD-47DB-8EFC-8D6356BA8D77}"/>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312B7DF7-9CD0-4782-85CB-BF7E8EF81908}"/>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54845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79E2B7B1-74C4-4C55-B74D-4100A3B359A4}"/>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0C0B68E4-DAF6-4E36-90FB-56C1EBA95449}"/>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3119193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DD31A41-C20F-4832-A594-1A3AABB455DE}"/>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AB88A3E0-33AC-49E1-9FD9-DC739BFCCF6C}"/>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276018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DDB9890-DE19-4260-98E2-941B8C2204C7}"/>
              </a:ext>
            </a:extLst>
          </p:cNvPr>
          <p:cNvSpPr txBox="1">
            <a:spLocks noGrp="1"/>
          </p:cNvSpPr>
          <p:nvPr>
            <p:ph type="ctrTitle" hasCustomPrompt="1"/>
          </p:nvPr>
        </p:nvSpPr>
        <p:spPr>
          <a:xfrm>
            <a:off x="460664" y="349827"/>
            <a:ext cx="375853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489692CE-818C-4233-81D3-0EE04D9AAC90}"/>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41519327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DCDF771-166C-4C23-8D0A-6ACE87E847F8}"/>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F8A80F92-EA6D-4314-8019-C23A773DB1B3}"/>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9118169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E136C7AC-599A-448C-A7D9-F5A479CF6B5B}"/>
              </a:ext>
            </a:extLst>
          </p:cNvPr>
          <p:cNvSpPr txBox="1">
            <a:spLocks noGrp="1"/>
          </p:cNvSpPr>
          <p:nvPr>
            <p:ph type="ctrTitle" hasCustomPrompt="1"/>
          </p:nvPr>
        </p:nvSpPr>
        <p:spPr>
          <a:xfrm>
            <a:off x="460664" y="349827"/>
            <a:ext cx="392413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B1C2030F-C5CE-4195-924E-C09E01991208}"/>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8207574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37797B2A-A603-41F7-B480-BF56C5A157AC}"/>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EBF835A5-0EB1-45C5-910D-5F19AEDCBB56}"/>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05909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5" name="Google Shape;24;p6">
            <a:extLst>
              <a:ext uri="{FF2B5EF4-FFF2-40B4-BE49-F238E27FC236}">
                <a16:creationId xmlns:a16="http://schemas.microsoft.com/office/drawing/2014/main" id="{DAE77C63-F1A3-4038-953C-873DF9B8B764}"/>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C61B19C7-5417-46D2-ABA5-F325898ED4DE}"/>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sz="1200"/>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048649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7004AEC6-2066-449D-83B0-3E53394DD030}"/>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but engaging title here…</a:t>
            </a:r>
            <a:endParaRPr dirty="0"/>
          </a:p>
        </p:txBody>
      </p:sp>
      <p:sp>
        <p:nvSpPr>
          <p:cNvPr id="8" name="Text Placeholder 2">
            <a:extLst>
              <a:ext uri="{FF2B5EF4-FFF2-40B4-BE49-F238E27FC236}">
                <a16:creationId xmlns:a16="http://schemas.microsoft.com/office/drawing/2014/main" id="{FD922132-7E20-4345-A36A-A886A512943F}"/>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211064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16D78B5A-6C80-42DF-B813-09BECB52F618}"/>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61AFBB1B-B293-452D-9090-D3692EFE781B}"/>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1860639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2EEAF417-AA8D-41FF-B68A-C8879B4FDCF1}"/>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8" name="Text Placeholder 2">
            <a:extLst>
              <a:ext uri="{FF2B5EF4-FFF2-40B4-BE49-F238E27FC236}">
                <a16:creationId xmlns:a16="http://schemas.microsoft.com/office/drawing/2014/main" id="{C171A8C0-1CB2-4EAD-807C-B809E6A80658}"/>
              </a:ext>
            </a:extLst>
          </p:cNvPr>
          <p:cNvSpPr>
            <a:spLocks noGrp="1"/>
          </p:cNvSpPr>
          <p:nvPr>
            <p:ph type="body" sz="quarter" idx="10" hasCustomPrompt="1"/>
          </p:nvPr>
        </p:nvSpPr>
        <p:spPr>
          <a:xfrm>
            <a:off x="405245" y="2109537"/>
            <a:ext cx="3114443"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1443099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A29F083E-7423-4F11-AEA6-A610E92D9B25}"/>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57613822-4271-4AF9-A7D4-242139B66487}"/>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5298276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54CBB2EF-4FFE-4E9C-83A2-3CBCC7641D69}"/>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770FDF13-6585-4225-8450-3726DEA5A067}"/>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5529833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89494D1-A4DB-4C02-B554-23A4AFBEBC19}"/>
              </a:ext>
            </a:extLst>
          </p:cNvPr>
          <p:cNvSpPr txBox="1">
            <a:spLocks noGrp="1"/>
          </p:cNvSpPr>
          <p:nvPr>
            <p:ph type="ctrTitle" hasCustomPrompt="1"/>
          </p:nvPr>
        </p:nvSpPr>
        <p:spPr>
          <a:xfrm>
            <a:off x="460664" y="349827"/>
            <a:ext cx="404626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5F0F1568-892A-474B-AB8F-1CFE2095727C}"/>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8286778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01_Cover_4" preserve="1" userDrawn="1">
  <p:cSld name="2_Cover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7"/>
        <p:cNvGrpSpPr/>
        <p:nvPr/>
      </p:nvGrpSpPr>
      <p:grpSpPr>
        <a:xfrm>
          <a:off x="0" y="0"/>
          <a:ext cx="0" cy="0"/>
          <a:chOff x="0" y="0"/>
          <a:chExt cx="0" cy="0"/>
        </a:xfrm>
      </p:grpSpPr>
      <p:sp>
        <p:nvSpPr>
          <p:cNvPr id="5" name="Google Shape;24;p6">
            <a:extLst>
              <a:ext uri="{FF2B5EF4-FFF2-40B4-BE49-F238E27FC236}">
                <a16:creationId xmlns:a16="http://schemas.microsoft.com/office/drawing/2014/main" id="{69F6040F-0857-48DA-A0B4-F09CE0CD99F0}"/>
              </a:ext>
            </a:extLst>
          </p:cNvPr>
          <p:cNvSpPr txBox="1">
            <a:spLocks noGrp="1"/>
          </p:cNvSpPr>
          <p:nvPr>
            <p:ph type="ctrTitle" hasCustomPrompt="1"/>
          </p:nvPr>
        </p:nvSpPr>
        <p:spPr>
          <a:xfrm>
            <a:off x="460664" y="349827"/>
            <a:ext cx="3758536"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0" b="1">
                <a:solidFill>
                  <a:srgbClr val="3873B9"/>
                </a:solidFill>
              </a:defRPr>
            </a:lvl2pPr>
            <a:lvl3pPr lvl="2" indent="0" algn="l" rtl="0">
              <a:spcBef>
                <a:spcPts val="0"/>
              </a:spcBef>
              <a:spcAft>
                <a:spcPts val="0"/>
              </a:spcAft>
              <a:buClr>
                <a:srgbClr val="3873B9"/>
              </a:buClr>
              <a:buSzPts val="3000"/>
              <a:buFont typeface="Arial"/>
              <a:buNone/>
              <a:defRPr sz="3000" b="1">
                <a:solidFill>
                  <a:srgbClr val="3873B9"/>
                </a:solidFill>
              </a:defRPr>
            </a:lvl3pPr>
            <a:lvl4pPr lvl="3" indent="0" algn="l" rtl="0">
              <a:spcBef>
                <a:spcPts val="0"/>
              </a:spcBef>
              <a:spcAft>
                <a:spcPts val="0"/>
              </a:spcAft>
              <a:buClr>
                <a:srgbClr val="3873B9"/>
              </a:buClr>
              <a:buSzPts val="3000"/>
              <a:buFont typeface="Arial"/>
              <a:buNone/>
              <a:defRPr sz="3000" b="1">
                <a:solidFill>
                  <a:srgbClr val="3873B9"/>
                </a:solidFill>
              </a:defRPr>
            </a:lvl4pPr>
            <a:lvl5pPr lvl="4" indent="0" algn="l" rtl="0">
              <a:spcBef>
                <a:spcPts val="0"/>
              </a:spcBef>
              <a:spcAft>
                <a:spcPts val="0"/>
              </a:spcAft>
              <a:buClr>
                <a:srgbClr val="3873B9"/>
              </a:buClr>
              <a:buSzPts val="3000"/>
              <a:buFont typeface="Arial"/>
              <a:buNone/>
              <a:defRPr sz="3000" b="1">
                <a:solidFill>
                  <a:srgbClr val="3873B9"/>
                </a:solidFill>
              </a:defRPr>
            </a:lvl5pPr>
            <a:lvl6pPr lvl="5" indent="0" algn="l" rtl="0">
              <a:spcBef>
                <a:spcPts val="0"/>
              </a:spcBef>
              <a:spcAft>
                <a:spcPts val="0"/>
              </a:spcAft>
              <a:buClr>
                <a:srgbClr val="3873B9"/>
              </a:buClr>
              <a:buSzPts val="3000"/>
              <a:buFont typeface="Arial"/>
              <a:buNone/>
              <a:defRPr sz="3000" b="1">
                <a:solidFill>
                  <a:srgbClr val="3873B9"/>
                </a:solidFill>
              </a:defRPr>
            </a:lvl6pPr>
            <a:lvl7pPr lvl="6" indent="0" algn="l" rtl="0">
              <a:spcBef>
                <a:spcPts val="0"/>
              </a:spcBef>
              <a:spcAft>
                <a:spcPts val="0"/>
              </a:spcAft>
              <a:buClr>
                <a:srgbClr val="3873B9"/>
              </a:buClr>
              <a:buSzPts val="3000"/>
              <a:buFont typeface="Arial"/>
              <a:buNone/>
              <a:defRPr sz="3000" b="1">
                <a:solidFill>
                  <a:srgbClr val="3873B9"/>
                </a:solidFill>
              </a:defRPr>
            </a:lvl7pPr>
            <a:lvl8pPr lvl="7" indent="0" algn="l" rtl="0">
              <a:spcBef>
                <a:spcPts val="0"/>
              </a:spcBef>
              <a:spcAft>
                <a:spcPts val="0"/>
              </a:spcAft>
              <a:buClr>
                <a:srgbClr val="3873B9"/>
              </a:buClr>
              <a:buSzPts val="3000"/>
              <a:buFont typeface="Arial"/>
              <a:buNone/>
              <a:defRPr sz="3000" b="1">
                <a:solidFill>
                  <a:srgbClr val="3873B9"/>
                </a:solidFill>
              </a:defRPr>
            </a:lvl8pPr>
            <a:lvl9pPr lvl="8" indent="0" algn="l" rtl="0">
              <a:spcBef>
                <a:spcPts val="0"/>
              </a:spcBef>
              <a:spcAft>
                <a:spcPts val="0"/>
              </a:spcAft>
              <a:buClr>
                <a:srgbClr val="3873B9"/>
              </a:buClr>
              <a:buSzPts val="3000"/>
              <a:buFont typeface="Arial"/>
              <a:buNone/>
              <a:defRPr sz="3000" b="1">
                <a:solidFill>
                  <a:srgbClr val="3873B9"/>
                </a:solidFill>
              </a:defRPr>
            </a:lvl9pPr>
          </a:lstStyle>
          <a:p>
            <a:r>
              <a:rPr lang="en-GB" dirty="0"/>
              <a:t>Add your short engaging title here…</a:t>
            </a:r>
            <a:endParaRPr dirty="0"/>
          </a:p>
        </p:txBody>
      </p:sp>
      <p:sp>
        <p:nvSpPr>
          <p:cNvPr id="4" name="Text Placeholder 2">
            <a:extLst>
              <a:ext uri="{FF2B5EF4-FFF2-40B4-BE49-F238E27FC236}">
                <a16:creationId xmlns:a16="http://schemas.microsoft.com/office/drawing/2014/main" id="{12EC88B3-0E89-4309-B74C-88C57DA701C8}"/>
              </a:ext>
            </a:extLst>
          </p:cNvPr>
          <p:cNvSpPr>
            <a:spLocks noGrp="1"/>
          </p:cNvSpPr>
          <p:nvPr>
            <p:ph type="body" sz="quarter" idx="10" hasCustomPrompt="1"/>
          </p:nvPr>
        </p:nvSpPr>
        <p:spPr>
          <a:xfrm>
            <a:off x="405245" y="2109537"/>
            <a:ext cx="2863555" cy="914400"/>
          </a:xfrm>
          <a:prstGeom prst="rect">
            <a:avLst/>
          </a:prstGeom>
        </p:spPr>
        <p:txBody>
          <a:bodyPr lIns="0" tIns="0" rIns="0" bIns="0">
            <a:normAutofit/>
          </a:bodyPr>
          <a:lstStyle>
            <a:lvl1pPr marL="152400"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17786189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01_Cover_3" preserve="1" userDrawn="1">
  <p:cSld name="01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3" name="Text Placeholder 2">
            <a:extLst>
              <a:ext uri="{FF2B5EF4-FFF2-40B4-BE49-F238E27FC236}">
                <a16:creationId xmlns:a16="http://schemas.microsoft.com/office/drawing/2014/main" id="{FA57EA10-2CC4-40A6-B9E4-D7D64CD037AD}"/>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3690019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67536C6D-FDFD-45DF-A370-918128D5A3D1}"/>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C579F5D7-1DE9-45E3-BCF7-6C43A946D61F}"/>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28248771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01_Cover_3" preserve="1" userDrawn="1">
  <p:cSld name="2_Cover_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3"/>
        <p:cNvGrpSpPr/>
        <p:nvPr/>
      </p:nvGrpSpPr>
      <p:grpSpPr>
        <a:xfrm>
          <a:off x="0" y="0"/>
          <a:ext cx="0" cy="0"/>
          <a:chOff x="0" y="0"/>
          <a:chExt cx="0" cy="0"/>
        </a:xfrm>
      </p:grpSpPr>
      <p:sp>
        <p:nvSpPr>
          <p:cNvPr id="8" name="Google Shape;24;p6">
            <a:extLst>
              <a:ext uri="{FF2B5EF4-FFF2-40B4-BE49-F238E27FC236}">
                <a16:creationId xmlns:a16="http://schemas.microsoft.com/office/drawing/2014/main" id="{733E3346-FF64-44EA-968A-6088533F179F}"/>
              </a:ext>
            </a:extLst>
          </p:cNvPr>
          <p:cNvSpPr txBox="1">
            <a:spLocks noGrp="1"/>
          </p:cNvSpPr>
          <p:nvPr>
            <p:ph type="ctrTitle" hasCustomPrompt="1"/>
          </p:nvPr>
        </p:nvSpPr>
        <p:spPr>
          <a:xfrm>
            <a:off x="460665" y="349828"/>
            <a:ext cx="4046267" cy="1525889"/>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333333"/>
              </a:buClr>
              <a:buSzPts val="3000"/>
              <a:buFont typeface="Arial"/>
              <a:buNone/>
              <a:defRPr sz="2800" b="1" i="0" u="none" strike="noStrike" cap="none">
                <a:solidFill>
                  <a:srgbClr val="333333"/>
                </a:solidFill>
                <a:latin typeface="Arial"/>
                <a:ea typeface="Arial"/>
                <a:cs typeface="Arial"/>
                <a:sym typeface="Arial"/>
              </a:defRPr>
            </a:lvl1pPr>
            <a:lvl2pPr lvl="1" indent="0" algn="l" rtl="0">
              <a:spcBef>
                <a:spcPts val="0"/>
              </a:spcBef>
              <a:spcAft>
                <a:spcPts val="0"/>
              </a:spcAft>
              <a:buClr>
                <a:srgbClr val="3873B9"/>
              </a:buClr>
              <a:buSzPts val="3000"/>
              <a:buFont typeface="Arial"/>
              <a:buNone/>
              <a:defRPr sz="3001" b="1">
                <a:solidFill>
                  <a:srgbClr val="3873B9"/>
                </a:solidFill>
              </a:defRPr>
            </a:lvl2pPr>
            <a:lvl3pPr lvl="2" indent="0" algn="l" rtl="0">
              <a:spcBef>
                <a:spcPts val="0"/>
              </a:spcBef>
              <a:spcAft>
                <a:spcPts val="0"/>
              </a:spcAft>
              <a:buClr>
                <a:srgbClr val="3873B9"/>
              </a:buClr>
              <a:buSzPts val="3000"/>
              <a:buFont typeface="Arial"/>
              <a:buNone/>
              <a:defRPr sz="3001" b="1">
                <a:solidFill>
                  <a:srgbClr val="3873B9"/>
                </a:solidFill>
              </a:defRPr>
            </a:lvl3pPr>
            <a:lvl4pPr lvl="3" indent="0" algn="l" rtl="0">
              <a:spcBef>
                <a:spcPts val="0"/>
              </a:spcBef>
              <a:spcAft>
                <a:spcPts val="0"/>
              </a:spcAft>
              <a:buClr>
                <a:srgbClr val="3873B9"/>
              </a:buClr>
              <a:buSzPts val="3000"/>
              <a:buFont typeface="Arial"/>
              <a:buNone/>
              <a:defRPr sz="3001" b="1">
                <a:solidFill>
                  <a:srgbClr val="3873B9"/>
                </a:solidFill>
              </a:defRPr>
            </a:lvl4pPr>
            <a:lvl5pPr lvl="4" indent="0" algn="l" rtl="0">
              <a:spcBef>
                <a:spcPts val="0"/>
              </a:spcBef>
              <a:spcAft>
                <a:spcPts val="0"/>
              </a:spcAft>
              <a:buClr>
                <a:srgbClr val="3873B9"/>
              </a:buClr>
              <a:buSzPts val="3000"/>
              <a:buFont typeface="Arial"/>
              <a:buNone/>
              <a:defRPr sz="3001" b="1">
                <a:solidFill>
                  <a:srgbClr val="3873B9"/>
                </a:solidFill>
              </a:defRPr>
            </a:lvl5pPr>
            <a:lvl6pPr lvl="5" indent="0" algn="l" rtl="0">
              <a:spcBef>
                <a:spcPts val="0"/>
              </a:spcBef>
              <a:spcAft>
                <a:spcPts val="0"/>
              </a:spcAft>
              <a:buClr>
                <a:srgbClr val="3873B9"/>
              </a:buClr>
              <a:buSzPts val="3000"/>
              <a:buFont typeface="Arial"/>
              <a:buNone/>
              <a:defRPr sz="3001" b="1">
                <a:solidFill>
                  <a:srgbClr val="3873B9"/>
                </a:solidFill>
              </a:defRPr>
            </a:lvl6pPr>
            <a:lvl7pPr lvl="6" indent="0" algn="l" rtl="0">
              <a:spcBef>
                <a:spcPts val="0"/>
              </a:spcBef>
              <a:spcAft>
                <a:spcPts val="0"/>
              </a:spcAft>
              <a:buClr>
                <a:srgbClr val="3873B9"/>
              </a:buClr>
              <a:buSzPts val="3000"/>
              <a:buFont typeface="Arial"/>
              <a:buNone/>
              <a:defRPr sz="3001" b="1">
                <a:solidFill>
                  <a:srgbClr val="3873B9"/>
                </a:solidFill>
              </a:defRPr>
            </a:lvl7pPr>
            <a:lvl8pPr lvl="7" indent="0" algn="l" rtl="0">
              <a:spcBef>
                <a:spcPts val="0"/>
              </a:spcBef>
              <a:spcAft>
                <a:spcPts val="0"/>
              </a:spcAft>
              <a:buClr>
                <a:srgbClr val="3873B9"/>
              </a:buClr>
              <a:buSzPts val="3000"/>
              <a:buFont typeface="Arial"/>
              <a:buNone/>
              <a:defRPr sz="3001" b="1">
                <a:solidFill>
                  <a:srgbClr val="3873B9"/>
                </a:solidFill>
              </a:defRPr>
            </a:lvl8pPr>
            <a:lvl9pPr lvl="8" indent="0" algn="l" rtl="0">
              <a:spcBef>
                <a:spcPts val="0"/>
              </a:spcBef>
              <a:spcAft>
                <a:spcPts val="0"/>
              </a:spcAft>
              <a:buClr>
                <a:srgbClr val="3873B9"/>
              </a:buClr>
              <a:buSzPts val="3000"/>
              <a:buFont typeface="Arial"/>
              <a:buNone/>
              <a:defRPr sz="3001" b="1">
                <a:solidFill>
                  <a:srgbClr val="3873B9"/>
                </a:solidFill>
              </a:defRPr>
            </a:lvl9pPr>
          </a:lstStyle>
          <a:p>
            <a:r>
              <a:rPr lang="en-GB" dirty="0"/>
              <a:t>Add your short engaging title here…</a:t>
            </a:r>
            <a:endParaRPr dirty="0"/>
          </a:p>
        </p:txBody>
      </p:sp>
      <p:sp>
        <p:nvSpPr>
          <p:cNvPr id="11" name="Text Placeholder 2">
            <a:extLst>
              <a:ext uri="{FF2B5EF4-FFF2-40B4-BE49-F238E27FC236}">
                <a16:creationId xmlns:a16="http://schemas.microsoft.com/office/drawing/2014/main" id="{16A8D84A-4A1C-4AF2-8B98-1683F2230809}"/>
              </a:ext>
            </a:extLst>
          </p:cNvPr>
          <p:cNvSpPr>
            <a:spLocks noGrp="1"/>
          </p:cNvSpPr>
          <p:nvPr>
            <p:ph type="body" sz="quarter" idx="10" hasCustomPrompt="1"/>
          </p:nvPr>
        </p:nvSpPr>
        <p:spPr>
          <a:xfrm>
            <a:off x="405247" y="2109537"/>
            <a:ext cx="3114443" cy="914400"/>
          </a:xfrm>
          <a:prstGeom prst="rect">
            <a:avLst/>
          </a:prstGeom>
        </p:spPr>
        <p:txBody>
          <a:bodyPr lIns="0" tIns="0" rIns="0" bIns="0">
            <a:normAutofit/>
          </a:bodyPr>
          <a:lstStyle>
            <a:lvl1pPr marL="152391" indent="0">
              <a:buNone/>
              <a:defRPr/>
            </a:lvl1pPr>
          </a:lstStyle>
          <a:p>
            <a:pPr lvl="0"/>
            <a:r>
              <a:rPr lang="en-US" dirty="0"/>
              <a:t>Add additional information here such as your name, title, date of presentation or anything else you feel is important</a:t>
            </a:r>
          </a:p>
        </p:txBody>
      </p:sp>
    </p:spTree>
    <p:extLst>
      <p:ext uri="{BB962C8B-B14F-4D97-AF65-F5344CB8AC3E}">
        <p14:creationId xmlns:p14="http://schemas.microsoft.com/office/powerpoint/2010/main" val="3579214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31.xml"/><Relationship Id="rId7" Type="http://schemas.openxmlformats.org/officeDocument/2006/relationships/image" Target="../media/image30.pn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theme" Target="../theme/theme10.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36.xml"/><Relationship Id="rId7" Type="http://schemas.openxmlformats.org/officeDocument/2006/relationships/theme" Target="../theme/theme11.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4"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theme" Target="../theme/theme2.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30.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44.xml"/><Relationship Id="rId7" Type="http://schemas.openxmlformats.org/officeDocument/2006/relationships/image" Target="../media/image30.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4.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49.xml"/><Relationship Id="rId7"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30.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6.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3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8.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image" Target="../media/image1.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theme" Target="../theme/theme9.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8"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506144"/>
      </p:ext>
    </p:extLst>
  </p:cSld>
  <p:clrMap bg1="lt1" tx1="dk1" bg2="lt2" tx2="dk2" accent1="accent1" accent2="accent2" accent3="accent3" accent4="accent4" accent5="accent5" accent6="accent6" hlink="hlink" folHlink="folHlink"/>
  <p:sldLayoutIdLst>
    <p:sldLayoutId id="2147483863" r:id="rId1"/>
    <p:sldLayoutId id="2147483862" r:id="rId2"/>
    <p:sldLayoutId id="214748386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6;p1">
            <a:extLst>
              <a:ext uri="{FF2B5EF4-FFF2-40B4-BE49-F238E27FC236}">
                <a16:creationId xmlns:a16="http://schemas.microsoft.com/office/drawing/2014/main" id="{967C119D-FA64-E948-B63B-BD5F4197CFFE}"/>
              </a:ext>
            </a:extLst>
          </p:cNvPr>
          <p:cNvSpPr txBox="1">
            <a:spLocks noGrp="1"/>
          </p:cNvSpPr>
          <p:nvPr>
            <p:ph type="title"/>
          </p:nvPr>
        </p:nvSpPr>
        <p:spPr>
          <a:xfrm>
            <a:off x="311703"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8" name="Google Shape;7;p1">
            <a:extLst>
              <a:ext uri="{FF2B5EF4-FFF2-40B4-BE49-F238E27FC236}">
                <a16:creationId xmlns:a16="http://schemas.microsoft.com/office/drawing/2014/main" id="{429A3CE9-1B82-AA49-AD2A-9F3BF68C7541}"/>
              </a:ext>
            </a:extLst>
          </p:cNvPr>
          <p:cNvSpPr txBox="1">
            <a:spLocks noGrp="1"/>
          </p:cNvSpPr>
          <p:nvPr>
            <p:ph type="body" idx="1"/>
          </p:nvPr>
        </p:nvSpPr>
        <p:spPr>
          <a:xfrm>
            <a:off x="160062" y="1014846"/>
            <a:ext cx="8826804" cy="3422073"/>
          </a:xfrm>
          <a:prstGeom prst="rect">
            <a:avLst/>
          </a:prstGeom>
          <a:noFill/>
          <a:ln>
            <a:noFill/>
          </a:ln>
        </p:spPr>
        <p:txBody>
          <a:bodyPr spcFirstLastPara="1" wrap="square" lIns="0" tIns="0" rIns="0" bIns="0" anchor="t" anchorCtr="0">
            <a:normAutofit/>
          </a:bodyPr>
          <a:lstStyle>
            <a:lvl1pPr marL="457200" marR="0" lvl="0" indent="-304800" algn="l" rtl="0">
              <a:lnSpc>
                <a:spcPct val="115000"/>
              </a:lnSpc>
              <a:spcBef>
                <a:spcPts val="8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15000"/>
              </a:lnSpc>
              <a:spcBef>
                <a:spcPts val="8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4pPr>
            <a:lvl5pPr marL="2286000" marR="0" lvl="4"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5pPr>
            <a:lvl6pPr marL="2743200" marR="0" lvl="5"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6pPr>
            <a:lvl7pPr marL="3200400" marR="0" lvl="6"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7pPr>
            <a:lvl8pPr marL="3657600" marR="0" lvl="7"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8pPr>
            <a:lvl9pPr marL="4114800" marR="0" lvl="8"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9pPr>
          </a:lstStyle>
          <a:p>
            <a:endParaRPr dirty="0"/>
          </a:p>
        </p:txBody>
      </p:sp>
      <p:pic>
        <p:nvPicPr>
          <p:cNvPr id="6" name="Google Shape;36;p9">
            <a:extLst>
              <a:ext uri="{FF2B5EF4-FFF2-40B4-BE49-F238E27FC236}">
                <a16:creationId xmlns:a16="http://schemas.microsoft.com/office/drawing/2014/main" id="{A0A2F3B8-8DD0-4F37-A3A9-0835E59DD9E1}"/>
              </a:ext>
            </a:extLst>
          </p:cNvPr>
          <p:cNvPicPr preferRelativeResize="0"/>
          <p:nvPr userDrawn="1"/>
        </p:nvPicPr>
        <p:blipFill>
          <a:blip r:embed="rId7" cstate="screen">
            <a:alphaModFix/>
            <a:extLst>
              <a:ext uri="{28A0092B-C50C-407E-A947-70E740481C1C}">
                <a14:useLocalDpi xmlns:a14="http://schemas.microsoft.com/office/drawing/2010/main"/>
              </a:ext>
            </a:extLst>
          </a:blip>
          <a:stretch>
            <a:fillRect/>
          </a:stretch>
        </p:blipFill>
        <p:spPr>
          <a:xfrm>
            <a:off x="160061" y="4813501"/>
            <a:ext cx="835524" cy="215500"/>
          </a:xfrm>
          <a:prstGeom prst="rect">
            <a:avLst/>
          </a:prstGeom>
          <a:noFill/>
          <a:ln>
            <a:noFill/>
          </a:ln>
        </p:spPr>
      </p:pic>
      <p:pic>
        <p:nvPicPr>
          <p:cNvPr id="9" name="Google Shape;37;p9">
            <a:extLst>
              <a:ext uri="{FF2B5EF4-FFF2-40B4-BE49-F238E27FC236}">
                <a16:creationId xmlns:a16="http://schemas.microsoft.com/office/drawing/2014/main" id="{6AC252FA-5503-47A5-80D0-C22F93FCB2CB}"/>
              </a:ext>
            </a:extLst>
          </p:cNvPr>
          <p:cNvPicPr preferRelativeResize="0"/>
          <p:nvPr userDrawn="1"/>
        </p:nvPicPr>
        <p:blipFill>
          <a:blip r:embed="rId8" cstate="screen">
            <a:alphaModFix/>
            <a:extLst>
              <a:ext uri="{28A0092B-C50C-407E-A947-70E740481C1C}">
                <a14:useLocalDpi xmlns:a14="http://schemas.microsoft.com/office/drawing/2010/main"/>
              </a:ext>
            </a:extLst>
          </a:blip>
          <a:stretch>
            <a:fillRect/>
          </a:stretch>
        </p:blipFill>
        <p:spPr>
          <a:xfrm>
            <a:off x="147667" y="4652965"/>
            <a:ext cx="8839200" cy="46038"/>
          </a:xfrm>
          <a:prstGeom prst="rect">
            <a:avLst/>
          </a:prstGeom>
          <a:noFill/>
          <a:ln>
            <a:noFill/>
          </a:ln>
        </p:spPr>
      </p:pic>
      <p:sp>
        <p:nvSpPr>
          <p:cNvPr id="10" name="Google Shape;38;p9">
            <a:extLst>
              <a:ext uri="{FF2B5EF4-FFF2-40B4-BE49-F238E27FC236}">
                <a16:creationId xmlns:a16="http://schemas.microsoft.com/office/drawing/2014/main" id="{85D261F2-8C1D-49F6-A775-313A3892A0D0}"/>
              </a:ext>
            </a:extLst>
          </p:cNvPr>
          <p:cNvSpPr txBox="1">
            <a:spLocks noGrp="1"/>
          </p:cNvSpPr>
          <p:nvPr>
            <p:ph type="sldNum" idx="4"/>
          </p:nvPr>
        </p:nvSpPr>
        <p:spPr>
          <a:xfrm>
            <a:off x="8241427" y="4759973"/>
            <a:ext cx="833301" cy="2623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800" b="0" i="0" u="none" strike="noStrike" cap="none">
                <a:solidFill>
                  <a:srgbClr val="777777"/>
                </a:solidFill>
                <a:latin typeface="Arial"/>
                <a:ea typeface="Arial"/>
                <a:cs typeface="Arial"/>
                <a:sym typeface="Arial"/>
              </a:defRPr>
            </a:lvl1pPr>
            <a:lvl2pPr marL="0" marR="0" lvl="1"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2pPr>
            <a:lvl3pPr marL="0" marR="0" lvl="2"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3pPr>
            <a:lvl4pPr marL="0" marR="0" lvl="3"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4pPr>
            <a:lvl5pPr marL="0" marR="0" lvl="4"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5pPr>
            <a:lvl6pPr marL="0" marR="0" lvl="5"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6pPr>
            <a:lvl7pPr marL="0" marR="0" lvl="6"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7pPr>
            <a:lvl8pPr marL="0" marR="0" lvl="7"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8pPr>
            <a:lvl9pPr marL="0" marR="0" lvl="8" indent="0" rtl="0">
              <a:lnSpc>
                <a:spcPct val="100000"/>
              </a:lnSpc>
              <a:spcBef>
                <a:spcPts val="0"/>
              </a:spcBef>
              <a:spcAft>
                <a:spcPts val="0"/>
              </a:spcAft>
              <a:buClr>
                <a:srgbClr val="000000"/>
              </a:buClr>
              <a:buFont typeface="Arial"/>
              <a:buNone/>
              <a:defRPr sz="1001" b="0" i="0" u="none" strike="noStrike" cap="none">
                <a:solidFill>
                  <a:srgbClr val="000000"/>
                </a:solidFill>
                <a:latin typeface="Arial"/>
                <a:ea typeface="Arial"/>
                <a:cs typeface="Arial"/>
                <a:sym typeface="Arial"/>
              </a:defRPr>
            </a:lvl9pPr>
          </a:lstStyle>
          <a:p>
            <a:pPr algn="r"/>
            <a:fld id="{00000000-1234-1234-1234-123412341234}" type="slidenum">
              <a:rPr lang="no" smtClean="0"/>
              <a:pPr algn="r"/>
              <a:t>‹#›</a:t>
            </a:fld>
            <a:endParaRPr lang="no"/>
          </a:p>
        </p:txBody>
      </p:sp>
    </p:spTree>
    <p:extLst>
      <p:ext uri="{BB962C8B-B14F-4D97-AF65-F5344CB8AC3E}">
        <p14:creationId xmlns:p14="http://schemas.microsoft.com/office/powerpoint/2010/main" val="149104029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Lst>
  <p:hf hdr="0" ftr="0" dt="0"/>
  <p:txStyles>
    <p:titleStyle>
      <a:lvl1pPr algn="l" defTabSz="914344" rtl="0" eaLnBrk="1" latinLnBrk="0" hangingPunct="1">
        <a:lnSpc>
          <a:spcPct val="90000"/>
        </a:lnSpc>
        <a:spcBef>
          <a:spcPct val="0"/>
        </a:spcBef>
        <a:buNone/>
        <a:defRPr sz="1801" kern="1200">
          <a:solidFill>
            <a:schemeClr val="tx1"/>
          </a:solidFill>
          <a:latin typeface="Arial" panose="020B0604020202020204" pitchFamily="34" charset="0"/>
          <a:ea typeface="+mj-ea"/>
          <a:cs typeface="Arial" panose="020B0604020202020204" pitchFamily="34" charset="0"/>
        </a:defRPr>
      </a:lvl1pPr>
    </p:titleStyle>
    <p:bodyStyle>
      <a:lvl1pPr marL="228587" indent="-228587" algn="l" defTabSz="914344" rtl="0" eaLnBrk="1" latinLnBrk="0" hangingPunct="1">
        <a:lnSpc>
          <a:spcPct val="90000"/>
        </a:lnSpc>
        <a:spcBef>
          <a:spcPts val="1001"/>
        </a:spcBef>
        <a:buClr>
          <a:srgbClr val="4BBD79"/>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1pPr>
      <a:lvl2pPr marL="685759" indent="-228587" algn="l" defTabSz="914344"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32" indent="-228587" algn="l" defTabSz="914344" rtl="0" eaLnBrk="1" latinLnBrk="0" hangingPunct="1">
        <a:lnSpc>
          <a:spcPct val="90000"/>
        </a:lnSpc>
        <a:spcBef>
          <a:spcPts val="500"/>
        </a:spcBef>
        <a:buFont typeface="Arial" panose="020B0604020202020204" pitchFamily="34" charset="0"/>
        <a:buChar char="•"/>
        <a:defRPr sz="1401" kern="1200">
          <a:solidFill>
            <a:schemeClr val="tx1"/>
          </a:solidFill>
          <a:latin typeface="Arial" panose="020B0604020202020204" pitchFamily="34" charset="0"/>
          <a:ea typeface="+mn-ea"/>
          <a:cs typeface="Arial" panose="020B0604020202020204" pitchFamily="34" charset="0"/>
        </a:defRPr>
      </a:lvl3pPr>
      <a:lvl4pPr marL="1600105" indent="-228587" algn="l" defTabSz="914344"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278" indent="-228587" algn="l" defTabSz="914344"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449" indent="-228587" algn="l" defTabSz="91434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22" indent="-228587" algn="l" defTabSz="91434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95" indent="-228587" algn="l" defTabSz="91434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966" indent="-228587" algn="l" defTabSz="91434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44" rtl="0" eaLnBrk="1" latinLnBrk="0" hangingPunct="1">
        <a:defRPr sz="1801" kern="1200">
          <a:solidFill>
            <a:schemeClr val="tx1"/>
          </a:solidFill>
          <a:latin typeface="+mn-lt"/>
          <a:ea typeface="+mn-ea"/>
          <a:cs typeface="+mn-cs"/>
        </a:defRPr>
      </a:lvl1pPr>
      <a:lvl2pPr marL="457173" algn="l" defTabSz="914344" rtl="0" eaLnBrk="1" latinLnBrk="0" hangingPunct="1">
        <a:defRPr sz="1801" kern="1200">
          <a:solidFill>
            <a:schemeClr val="tx1"/>
          </a:solidFill>
          <a:latin typeface="+mn-lt"/>
          <a:ea typeface="+mn-ea"/>
          <a:cs typeface="+mn-cs"/>
        </a:defRPr>
      </a:lvl2pPr>
      <a:lvl3pPr marL="914344" algn="l" defTabSz="914344" rtl="0" eaLnBrk="1" latinLnBrk="0" hangingPunct="1">
        <a:defRPr sz="1801" kern="1200">
          <a:solidFill>
            <a:schemeClr val="tx1"/>
          </a:solidFill>
          <a:latin typeface="+mn-lt"/>
          <a:ea typeface="+mn-ea"/>
          <a:cs typeface="+mn-cs"/>
        </a:defRPr>
      </a:lvl3pPr>
      <a:lvl4pPr marL="1371517" algn="l" defTabSz="914344" rtl="0" eaLnBrk="1" latinLnBrk="0" hangingPunct="1">
        <a:defRPr sz="1801" kern="1200">
          <a:solidFill>
            <a:schemeClr val="tx1"/>
          </a:solidFill>
          <a:latin typeface="+mn-lt"/>
          <a:ea typeface="+mn-ea"/>
          <a:cs typeface="+mn-cs"/>
        </a:defRPr>
      </a:lvl4pPr>
      <a:lvl5pPr marL="1828690" algn="l" defTabSz="914344" rtl="0" eaLnBrk="1" latinLnBrk="0" hangingPunct="1">
        <a:defRPr sz="1801" kern="1200">
          <a:solidFill>
            <a:schemeClr val="tx1"/>
          </a:solidFill>
          <a:latin typeface="+mn-lt"/>
          <a:ea typeface="+mn-ea"/>
          <a:cs typeface="+mn-cs"/>
        </a:defRPr>
      </a:lvl5pPr>
      <a:lvl6pPr marL="2285863" algn="l" defTabSz="914344" rtl="0" eaLnBrk="1" latinLnBrk="0" hangingPunct="1">
        <a:defRPr sz="1801" kern="1200">
          <a:solidFill>
            <a:schemeClr val="tx1"/>
          </a:solidFill>
          <a:latin typeface="+mn-lt"/>
          <a:ea typeface="+mn-ea"/>
          <a:cs typeface="+mn-cs"/>
        </a:defRPr>
      </a:lvl6pPr>
      <a:lvl7pPr marL="2743034" algn="l" defTabSz="914344" rtl="0" eaLnBrk="1" latinLnBrk="0" hangingPunct="1">
        <a:defRPr sz="1801" kern="1200">
          <a:solidFill>
            <a:schemeClr val="tx1"/>
          </a:solidFill>
          <a:latin typeface="+mn-lt"/>
          <a:ea typeface="+mn-ea"/>
          <a:cs typeface="+mn-cs"/>
        </a:defRPr>
      </a:lvl7pPr>
      <a:lvl8pPr marL="3200207" algn="l" defTabSz="914344" rtl="0" eaLnBrk="1" latinLnBrk="0" hangingPunct="1">
        <a:defRPr sz="1801" kern="1200">
          <a:solidFill>
            <a:schemeClr val="tx1"/>
          </a:solidFill>
          <a:latin typeface="+mn-lt"/>
          <a:ea typeface="+mn-ea"/>
          <a:cs typeface="+mn-cs"/>
        </a:defRPr>
      </a:lvl8pPr>
      <a:lvl9pPr marL="3657380" algn="l" defTabSz="91434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oogle Shape;36;p9">
            <a:extLst>
              <a:ext uri="{FF2B5EF4-FFF2-40B4-BE49-F238E27FC236}">
                <a16:creationId xmlns:a16="http://schemas.microsoft.com/office/drawing/2014/main" id="{737B6EEB-71A5-4D83-9E7B-4C92627810EF}"/>
              </a:ext>
            </a:extLst>
          </p:cNvPr>
          <p:cNvPicPr preferRelativeResize="0"/>
          <p:nvPr userDrawn="1"/>
        </p:nvPicPr>
        <p:blipFill>
          <a:blip r:embed="rId8" cstate="screen">
            <a:alphaModFix/>
            <a:extLst>
              <a:ext uri="{28A0092B-C50C-407E-A947-70E740481C1C}">
                <a14:useLocalDpi xmlns:a14="http://schemas.microsoft.com/office/drawing/2010/main"/>
              </a:ext>
            </a:extLst>
          </a:blip>
          <a:stretch>
            <a:fillRect/>
          </a:stretch>
        </p:blipFill>
        <p:spPr>
          <a:xfrm>
            <a:off x="657725" y="4648609"/>
            <a:ext cx="835524" cy="215500"/>
          </a:xfrm>
          <a:prstGeom prst="rect">
            <a:avLst/>
          </a:prstGeom>
          <a:noFill/>
          <a:ln>
            <a:noFill/>
          </a:ln>
        </p:spPr>
      </p:pic>
    </p:spTree>
    <p:extLst>
      <p:ext uri="{BB962C8B-B14F-4D97-AF65-F5344CB8AC3E}">
        <p14:creationId xmlns:p14="http://schemas.microsoft.com/office/powerpoint/2010/main" val="2963466088"/>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Lst>
  <p:hf hdr="0" ftr="0" dt="0"/>
  <p:txStyles>
    <p:titleStyle>
      <a:lvl1pPr algn="l" defTabSz="914344" rtl="0" eaLnBrk="1" latinLnBrk="0" hangingPunct="1">
        <a:lnSpc>
          <a:spcPct val="90000"/>
        </a:lnSpc>
        <a:spcBef>
          <a:spcPct val="0"/>
        </a:spcBef>
        <a:buNone/>
        <a:defRPr sz="1801" kern="1200">
          <a:solidFill>
            <a:schemeClr val="tx1"/>
          </a:solidFill>
          <a:latin typeface="Arial" panose="020B0604020202020204" pitchFamily="34" charset="0"/>
          <a:ea typeface="+mj-ea"/>
          <a:cs typeface="Arial" panose="020B0604020202020204" pitchFamily="34" charset="0"/>
        </a:defRPr>
      </a:lvl1pPr>
    </p:titleStyle>
    <p:bodyStyle>
      <a:lvl1pPr marL="228587" indent="-228587" algn="l" defTabSz="914344" rtl="0" eaLnBrk="1" latinLnBrk="0" hangingPunct="1">
        <a:lnSpc>
          <a:spcPct val="90000"/>
        </a:lnSpc>
        <a:spcBef>
          <a:spcPts val="1001"/>
        </a:spcBef>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1pPr>
      <a:lvl2pPr marL="685759" indent="-228587" algn="l" defTabSz="914344"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32" indent="-228587" algn="l" defTabSz="914344" rtl="0" eaLnBrk="1" latinLnBrk="0" hangingPunct="1">
        <a:lnSpc>
          <a:spcPct val="90000"/>
        </a:lnSpc>
        <a:spcBef>
          <a:spcPts val="500"/>
        </a:spcBef>
        <a:buFont typeface="Arial" panose="020B0604020202020204" pitchFamily="34" charset="0"/>
        <a:buChar char="•"/>
        <a:defRPr sz="1401" kern="1200">
          <a:solidFill>
            <a:schemeClr val="tx1"/>
          </a:solidFill>
          <a:latin typeface="Arial" panose="020B0604020202020204" pitchFamily="34" charset="0"/>
          <a:ea typeface="+mn-ea"/>
          <a:cs typeface="Arial" panose="020B0604020202020204" pitchFamily="34" charset="0"/>
        </a:defRPr>
      </a:lvl3pPr>
      <a:lvl4pPr marL="1600105" indent="-228587" algn="l" defTabSz="914344"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278" indent="-228587" algn="l" defTabSz="914344"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449" indent="-228587" algn="l" defTabSz="91434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22" indent="-228587" algn="l" defTabSz="91434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95" indent="-228587" algn="l" defTabSz="91434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966" indent="-228587" algn="l" defTabSz="91434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44" rtl="0" eaLnBrk="1" latinLnBrk="0" hangingPunct="1">
        <a:defRPr sz="1801" kern="1200">
          <a:solidFill>
            <a:schemeClr val="tx1"/>
          </a:solidFill>
          <a:latin typeface="+mn-lt"/>
          <a:ea typeface="+mn-ea"/>
          <a:cs typeface="+mn-cs"/>
        </a:defRPr>
      </a:lvl1pPr>
      <a:lvl2pPr marL="457173" algn="l" defTabSz="914344" rtl="0" eaLnBrk="1" latinLnBrk="0" hangingPunct="1">
        <a:defRPr sz="1801" kern="1200">
          <a:solidFill>
            <a:schemeClr val="tx1"/>
          </a:solidFill>
          <a:latin typeface="+mn-lt"/>
          <a:ea typeface="+mn-ea"/>
          <a:cs typeface="+mn-cs"/>
        </a:defRPr>
      </a:lvl2pPr>
      <a:lvl3pPr marL="914344" algn="l" defTabSz="914344" rtl="0" eaLnBrk="1" latinLnBrk="0" hangingPunct="1">
        <a:defRPr sz="1801" kern="1200">
          <a:solidFill>
            <a:schemeClr val="tx1"/>
          </a:solidFill>
          <a:latin typeface="+mn-lt"/>
          <a:ea typeface="+mn-ea"/>
          <a:cs typeface="+mn-cs"/>
        </a:defRPr>
      </a:lvl3pPr>
      <a:lvl4pPr marL="1371517" algn="l" defTabSz="914344" rtl="0" eaLnBrk="1" latinLnBrk="0" hangingPunct="1">
        <a:defRPr sz="1801" kern="1200">
          <a:solidFill>
            <a:schemeClr val="tx1"/>
          </a:solidFill>
          <a:latin typeface="+mn-lt"/>
          <a:ea typeface="+mn-ea"/>
          <a:cs typeface="+mn-cs"/>
        </a:defRPr>
      </a:lvl4pPr>
      <a:lvl5pPr marL="1828690" algn="l" defTabSz="914344" rtl="0" eaLnBrk="1" latinLnBrk="0" hangingPunct="1">
        <a:defRPr sz="1801" kern="1200">
          <a:solidFill>
            <a:schemeClr val="tx1"/>
          </a:solidFill>
          <a:latin typeface="+mn-lt"/>
          <a:ea typeface="+mn-ea"/>
          <a:cs typeface="+mn-cs"/>
        </a:defRPr>
      </a:lvl5pPr>
      <a:lvl6pPr marL="2285863" algn="l" defTabSz="914344" rtl="0" eaLnBrk="1" latinLnBrk="0" hangingPunct="1">
        <a:defRPr sz="1801" kern="1200">
          <a:solidFill>
            <a:schemeClr val="tx1"/>
          </a:solidFill>
          <a:latin typeface="+mn-lt"/>
          <a:ea typeface="+mn-ea"/>
          <a:cs typeface="+mn-cs"/>
        </a:defRPr>
      </a:lvl6pPr>
      <a:lvl7pPr marL="2743034" algn="l" defTabSz="914344" rtl="0" eaLnBrk="1" latinLnBrk="0" hangingPunct="1">
        <a:defRPr sz="1801" kern="1200">
          <a:solidFill>
            <a:schemeClr val="tx1"/>
          </a:solidFill>
          <a:latin typeface="+mn-lt"/>
          <a:ea typeface="+mn-ea"/>
          <a:cs typeface="+mn-cs"/>
        </a:defRPr>
      </a:lvl7pPr>
      <a:lvl8pPr marL="3200207" algn="l" defTabSz="914344" rtl="0" eaLnBrk="1" latinLnBrk="0" hangingPunct="1">
        <a:defRPr sz="1801" kern="1200">
          <a:solidFill>
            <a:schemeClr val="tx1"/>
          </a:solidFill>
          <a:latin typeface="+mn-lt"/>
          <a:ea typeface="+mn-ea"/>
          <a:cs typeface="+mn-cs"/>
        </a:defRPr>
      </a:lvl8pPr>
      <a:lvl9pPr marL="3657380" algn="l" defTabSz="91434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11" name="Google Shape;25;p6">
            <a:extLst>
              <a:ext uri="{FF2B5EF4-FFF2-40B4-BE49-F238E27FC236}">
                <a16:creationId xmlns:a16="http://schemas.microsoft.com/office/drawing/2014/main" id="{EA158E31-C022-4949-A926-84755D7419D8}"/>
              </a:ext>
            </a:extLst>
          </p:cNvPr>
          <p:cNvPicPr preferRelativeResize="0"/>
          <p:nvPr userDrawn="1"/>
        </p:nvPicPr>
        <p:blipFill rotWithShape="1">
          <a:blip r:embed="rId27" cstate="screen">
            <a:alphaModFix/>
            <a:extLst>
              <a:ext uri="{28A0092B-C50C-407E-A947-70E740481C1C}">
                <a14:useLocalDpi xmlns:a14="http://schemas.microsoft.com/office/drawing/2010/main"/>
              </a:ext>
            </a:extLst>
          </a:blip>
          <a:srcRect t="-34947" b="-34947"/>
          <a:stretch/>
        </p:blipFill>
        <p:spPr>
          <a:xfrm>
            <a:off x="460664" y="4192448"/>
            <a:ext cx="1590926" cy="696800"/>
          </a:xfrm>
          <a:prstGeom prst="rect">
            <a:avLst/>
          </a:prstGeom>
          <a:noFill/>
          <a:ln>
            <a:noFill/>
          </a:ln>
        </p:spPr>
      </p:pic>
    </p:spTree>
    <p:extLst>
      <p:ext uri="{BB962C8B-B14F-4D97-AF65-F5344CB8AC3E}">
        <p14:creationId xmlns:p14="http://schemas.microsoft.com/office/powerpoint/2010/main" val="540792464"/>
      </p:ext>
    </p:extLst>
  </p:cSld>
  <p:clrMap bg1="lt1" tx1="dk1" bg2="dk2" tx2="lt2" accent1="accent1" accent2="accent2" accent3="accent3" accent4="accent4" accent5="accent5" accent6="accent6" hlink="hlink" folHlink="folHlink"/>
  <p:sldLayoutIdLst>
    <p:sldLayoutId id="2147483715" r:id="rId1"/>
    <p:sldLayoutId id="2147483874" r:id="rId2"/>
    <p:sldLayoutId id="2147483875" r:id="rId3"/>
    <p:sldLayoutId id="2147483876" r:id="rId4"/>
    <p:sldLayoutId id="2147483877" r:id="rId5"/>
    <p:sldLayoutId id="2147483878" r:id="rId6"/>
    <p:sldLayoutId id="2147483855" r:id="rId7"/>
    <p:sldLayoutId id="2147483716" r:id="rId8"/>
    <p:sldLayoutId id="2147483717" r:id="rId9"/>
    <p:sldLayoutId id="2147483831" r:id="rId10"/>
    <p:sldLayoutId id="2147483845" r:id="rId11"/>
    <p:sldLayoutId id="2147483846" r:id="rId12"/>
    <p:sldLayoutId id="2147483853" r:id="rId13"/>
    <p:sldLayoutId id="2147483854" r:id="rId14"/>
    <p:sldLayoutId id="2147483833" r:id="rId15"/>
    <p:sldLayoutId id="2147483851" r:id="rId16"/>
    <p:sldLayoutId id="2147483849" r:id="rId17"/>
    <p:sldLayoutId id="2147483850" r:id="rId18"/>
    <p:sldLayoutId id="2147483834" r:id="rId19"/>
    <p:sldLayoutId id="2147483844" r:id="rId20"/>
    <p:sldLayoutId id="2147483852" r:id="rId21"/>
    <p:sldLayoutId id="2147483747" r:id="rId22"/>
    <p:sldLayoutId id="2147483847" r:id="rId23"/>
    <p:sldLayoutId id="2147483848" r:id="rId24"/>
    <p:sldLayoutId id="2147483879"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52400" marR="0" lvl="0" indent="0" algn="l" rtl="0">
        <a:lnSpc>
          <a:spcPct val="100000"/>
        </a:lnSpc>
        <a:spcBef>
          <a:spcPts val="0"/>
        </a:spcBef>
        <a:spcAft>
          <a:spcPts val="0"/>
        </a:spcAft>
        <a:buClr>
          <a:srgbClr val="4BBD79"/>
        </a:buClr>
        <a:buFontTx/>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6;p1">
            <a:extLst>
              <a:ext uri="{FF2B5EF4-FFF2-40B4-BE49-F238E27FC236}">
                <a16:creationId xmlns:a16="http://schemas.microsoft.com/office/drawing/2014/main" id="{967C119D-FA64-E948-B63B-BD5F4197CFFE}"/>
              </a:ext>
            </a:extLst>
          </p:cNvPr>
          <p:cNvSpPr txBox="1">
            <a:spLocks noGrp="1"/>
          </p:cNvSpPr>
          <p:nvPr>
            <p:ph type="title"/>
          </p:nvPr>
        </p:nvSpPr>
        <p:spPr>
          <a:xfrm>
            <a:off x="311701" y="257104"/>
            <a:ext cx="8523523"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pic>
        <p:nvPicPr>
          <p:cNvPr id="6" name="Google Shape;36;p9">
            <a:extLst>
              <a:ext uri="{FF2B5EF4-FFF2-40B4-BE49-F238E27FC236}">
                <a16:creationId xmlns:a16="http://schemas.microsoft.com/office/drawing/2014/main" id="{A0A2F3B8-8DD0-4F37-A3A9-0835E59DD9E1}"/>
              </a:ext>
            </a:extLst>
          </p:cNvPr>
          <p:cNvPicPr preferRelativeResize="0"/>
          <p:nvPr userDrawn="1"/>
        </p:nvPicPr>
        <p:blipFill>
          <a:blip r:embed="rId15" cstate="screen">
            <a:alphaModFix/>
            <a:extLst>
              <a:ext uri="{28A0092B-C50C-407E-A947-70E740481C1C}">
                <a14:useLocalDpi xmlns:a14="http://schemas.microsoft.com/office/drawing/2010/main"/>
              </a:ext>
            </a:extLst>
          </a:blip>
          <a:stretch>
            <a:fillRect/>
          </a:stretch>
        </p:blipFill>
        <p:spPr>
          <a:xfrm>
            <a:off x="160060" y="4813501"/>
            <a:ext cx="835524" cy="215500"/>
          </a:xfrm>
          <a:prstGeom prst="rect">
            <a:avLst/>
          </a:prstGeom>
          <a:noFill/>
          <a:ln>
            <a:noFill/>
          </a:ln>
        </p:spPr>
      </p:pic>
      <p:pic>
        <p:nvPicPr>
          <p:cNvPr id="9" name="Google Shape;37;p9">
            <a:extLst>
              <a:ext uri="{FF2B5EF4-FFF2-40B4-BE49-F238E27FC236}">
                <a16:creationId xmlns:a16="http://schemas.microsoft.com/office/drawing/2014/main" id="{6AC252FA-5503-47A5-80D0-C22F93FCB2CB}"/>
              </a:ext>
            </a:extLst>
          </p:cNvPr>
          <p:cNvPicPr preferRelativeResize="0"/>
          <p:nvPr userDrawn="1"/>
        </p:nvPicPr>
        <p:blipFill>
          <a:blip r:embed="rId16" cstate="screen">
            <a:alphaModFix/>
            <a:extLst>
              <a:ext uri="{28A0092B-C50C-407E-A947-70E740481C1C}">
                <a14:useLocalDpi xmlns:a14="http://schemas.microsoft.com/office/drawing/2010/main"/>
              </a:ext>
            </a:extLst>
          </a:blip>
          <a:stretch>
            <a:fillRect/>
          </a:stretch>
        </p:blipFill>
        <p:spPr>
          <a:xfrm>
            <a:off x="147665" y="4652965"/>
            <a:ext cx="8839200" cy="46038"/>
          </a:xfrm>
          <a:prstGeom prst="rect">
            <a:avLst/>
          </a:prstGeom>
          <a:noFill/>
          <a:ln>
            <a:noFill/>
          </a:ln>
        </p:spPr>
      </p:pic>
    </p:spTree>
    <p:extLst>
      <p:ext uri="{BB962C8B-B14F-4D97-AF65-F5344CB8AC3E}">
        <p14:creationId xmlns:p14="http://schemas.microsoft.com/office/powerpoint/2010/main" val="423399987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959" r:id="rId6"/>
    <p:sldLayoutId id="2147483804" r:id="rId7"/>
    <p:sldLayoutId id="2147483960" r:id="rId8"/>
    <p:sldLayoutId id="2147483881" r:id="rId9"/>
    <p:sldLayoutId id="2147483774" r:id="rId10"/>
    <p:sldLayoutId id="2147483775" r:id="rId11"/>
    <p:sldLayoutId id="2147483776" r:id="rId12"/>
    <p:sldLayoutId id="2147483773" r:id="rId13"/>
  </p:sldLayoutIdLst>
  <p:hf hdr="0" ftr="0" dt="0"/>
  <p:txStyles>
    <p:title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Clr>
          <a:srgbClr val="4DC37D"/>
        </a:buClr>
        <a:buFont typeface="Arial" panose="020B0604020202020204" pitchFamily="34" charset="0"/>
        <a:buChar char="•"/>
        <a:defRPr sz="1100" kern="1200">
          <a:solidFill>
            <a:srgbClr val="4DC37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6;p1">
            <a:extLst>
              <a:ext uri="{FF2B5EF4-FFF2-40B4-BE49-F238E27FC236}">
                <a16:creationId xmlns:a16="http://schemas.microsoft.com/office/drawing/2014/main" id="{967C119D-FA64-E948-B63B-BD5F4197CFFE}"/>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pic>
        <p:nvPicPr>
          <p:cNvPr id="6" name="Google Shape;36;p9">
            <a:extLst>
              <a:ext uri="{FF2B5EF4-FFF2-40B4-BE49-F238E27FC236}">
                <a16:creationId xmlns:a16="http://schemas.microsoft.com/office/drawing/2014/main" id="{A0A2F3B8-8DD0-4F37-A3A9-0835E59DD9E1}"/>
              </a:ext>
            </a:extLst>
          </p:cNvPr>
          <p:cNvPicPr preferRelativeResize="0"/>
          <p:nvPr userDrawn="1"/>
        </p:nvPicPr>
        <p:blipFill>
          <a:blip r:embed="rId7" cstate="screen">
            <a:alphaModFix/>
            <a:extLst>
              <a:ext uri="{28A0092B-C50C-407E-A947-70E740481C1C}">
                <a14:useLocalDpi xmlns:a14="http://schemas.microsoft.com/office/drawing/2010/main"/>
              </a:ext>
            </a:extLst>
          </a:blip>
          <a:stretch>
            <a:fillRect/>
          </a:stretch>
        </p:blipFill>
        <p:spPr>
          <a:xfrm>
            <a:off x="160060" y="4813501"/>
            <a:ext cx="835524" cy="215500"/>
          </a:xfrm>
          <a:prstGeom prst="rect">
            <a:avLst/>
          </a:prstGeom>
          <a:noFill/>
          <a:ln>
            <a:noFill/>
          </a:ln>
        </p:spPr>
      </p:pic>
      <p:pic>
        <p:nvPicPr>
          <p:cNvPr id="9" name="Google Shape;37;p9">
            <a:extLst>
              <a:ext uri="{FF2B5EF4-FFF2-40B4-BE49-F238E27FC236}">
                <a16:creationId xmlns:a16="http://schemas.microsoft.com/office/drawing/2014/main" id="{6AC252FA-5503-47A5-80D0-C22F93FCB2CB}"/>
              </a:ext>
            </a:extLst>
          </p:cNvPr>
          <p:cNvPicPr preferRelativeResize="0"/>
          <p:nvPr userDrawn="1"/>
        </p:nvPicPr>
        <p:blipFill>
          <a:blip r:embed="rId8" cstate="screen">
            <a:alphaModFix/>
            <a:extLst>
              <a:ext uri="{28A0092B-C50C-407E-A947-70E740481C1C}">
                <a14:useLocalDpi xmlns:a14="http://schemas.microsoft.com/office/drawing/2010/main"/>
              </a:ext>
            </a:extLst>
          </a:blip>
          <a:stretch>
            <a:fillRect/>
          </a:stretch>
        </p:blipFill>
        <p:spPr>
          <a:xfrm>
            <a:off x="147665" y="4652965"/>
            <a:ext cx="8839200" cy="46038"/>
          </a:xfrm>
          <a:prstGeom prst="rect">
            <a:avLst/>
          </a:prstGeom>
          <a:noFill/>
          <a:ln>
            <a:noFill/>
          </a:ln>
        </p:spPr>
      </p:pic>
    </p:spTree>
    <p:extLst>
      <p:ext uri="{BB962C8B-B14F-4D97-AF65-F5344CB8AC3E}">
        <p14:creationId xmlns:p14="http://schemas.microsoft.com/office/powerpoint/2010/main" val="97080327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8" r:id="rId4"/>
    <p:sldLayoutId id="2147483927" r:id="rId5"/>
  </p:sldLayoutIdLst>
  <p:hf hdr="0" ftr="0" dt="0"/>
  <p:txStyles>
    <p:title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BBD7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oogle Shape;36;p9">
            <a:extLst>
              <a:ext uri="{FF2B5EF4-FFF2-40B4-BE49-F238E27FC236}">
                <a16:creationId xmlns:a16="http://schemas.microsoft.com/office/drawing/2014/main" id="{737B6EEB-71A5-4D83-9E7B-4C92627810EF}"/>
              </a:ext>
            </a:extLst>
          </p:cNvPr>
          <p:cNvPicPr preferRelativeResize="0"/>
          <p:nvPr userDrawn="1"/>
        </p:nvPicPr>
        <p:blipFill>
          <a:blip r:embed="rId8" cstate="screen">
            <a:alphaModFix/>
            <a:extLst>
              <a:ext uri="{28A0092B-C50C-407E-A947-70E740481C1C}">
                <a14:useLocalDpi xmlns:a14="http://schemas.microsoft.com/office/drawing/2010/main"/>
              </a:ext>
            </a:extLst>
          </a:blip>
          <a:stretch>
            <a:fillRect/>
          </a:stretch>
        </p:blipFill>
        <p:spPr>
          <a:xfrm>
            <a:off x="657725" y="4648609"/>
            <a:ext cx="835524" cy="215500"/>
          </a:xfrm>
          <a:prstGeom prst="rect">
            <a:avLst/>
          </a:prstGeom>
          <a:noFill/>
          <a:ln>
            <a:noFill/>
          </a:ln>
        </p:spPr>
      </p:pic>
    </p:spTree>
    <p:extLst>
      <p:ext uri="{BB962C8B-B14F-4D97-AF65-F5344CB8AC3E}">
        <p14:creationId xmlns:p14="http://schemas.microsoft.com/office/powerpoint/2010/main" val="428171112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Lst>
  <p:hf hdr="0" ftr="0" dt="0"/>
  <p:txStyles>
    <p:title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oogle Shape;7;p1">
            <a:extLst>
              <a:ext uri="{FF2B5EF4-FFF2-40B4-BE49-F238E27FC236}">
                <a16:creationId xmlns:a16="http://schemas.microsoft.com/office/drawing/2014/main" id="{429A3CE9-1B82-AA49-AD2A-9F3BF68C7541}"/>
              </a:ext>
            </a:extLst>
          </p:cNvPr>
          <p:cNvSpPr txBox="1">
            <a:spLocks noGrp="1"/>
          </p:cNvSpPr>
          <p:nvPr>
            <p:ph type="body" idx="1"/>
          </p:nvPr>
        </p:nvSpPr>
        <p:spPr>
          <a:xfrm>
            <a:off x="311700" y="1130087"/>
            <a:ext cx="85206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8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15000"/>
              </a:lnSpc>
              <a:spcBef>
                <a:spcPts val="8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4pPr>
            <a:lvl5pPr marL="2286000" marR="0" lvl="4"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5pPr>
            <a:lvl6pPr marL="2743200" marR="0" lvl="5"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6pPr>
            <a:lvl7pPr marL="3200400" marR="0" lvl="6"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7pPr>
            <a:lvl8pPr marL="3657600" marR="0" lvl="7"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8pPr>
            <a:lvl9pPr marL="4114800" marR="0" lvl="8" indent="-292100" algn="l" rtl="0">
              <a:lnSpc>
                <a:spcPct val="115000"/>
              </a:lnSpc>
              <a:spcBef>
                <a:spcPts val="800"/>
              </a:spcBef>
              <a:spcAft>
                <a:spcPts val="0"/>
              </a:spcAft>
              <a:buClr>
                <a:srgbClr val="000000"/>
              </a:buClr>
              <a:buSzPts val="1000"/>
              <a:buFont typeface="Arial"/>
              <a:buChar char="●"/>
              <a:defRPr sz="1000" b="0" i="0" u="none" strike="noStrike" cap="none">
                <a:solidFill>
                  <a:srgbClr val="000000"/>
                </a:solidFill>
                <a:latin typeface="Arial"/>
                <a:ea typeface="Arial"/>
                <a:cs typeface="Arial"/>
                <a:sym typeface="Arial"/>
              </a:defRPr>
            </a:lvl9pPr>
          </a:lstStyle>
          <a:p>
            <a:endParaRPr dirty="0"/>
          </a:p>
        </p:txBody>
      </p:sp>
      <p:pic>
        <p:nvPicPr>
          <p:cNvPr id="4" name="Google Shape;36;p9">
            <a:extLst>
              <a:ext uri="{FF2B5EF4-FFF2-40B4-BE49-F238E27FC236}">
                <a16:creationId xmlns:a16="http://schemas.microsoft.com/office/drawing/2014/main" id="{1DAA6A9C-8FAD-40A4-A81F-7D6FF3961C35}"/>
              </a:ext>
            </a:extLst>
          </p:cNvPr>
          <p:cNvPicPr preferRelativeResize="0"/>
          <p:nvPr userDrawn="1"/>
        </p:nvPicPr>
        <p:blipFill>
          <a:blip r:embed="rId18" cstate="screen">
            <a:alphaModFix/>
            <a:extLst>
              <a:ext uri="{28A0092B-C50C-407E-A947-70E740481C1C}">
                <a14:useLocalDpi xmlns:a14="http://schemas.microsoft.com/office/drawing/2010/main"/>
              </a:ext>
            </a:extLst>
          </a:blip>
          <a:stretch>
            <a:fillRect/>
          </a:stretch>
        </p:blipFill>
        <p:spPr>
          <a:xfrm>
            <a:off x="160060" y="4813501"/>
            <a:ext cx="835524" cy="215500"/>
          </a:xfrm>
          <a:prstGeom prst="rect">
            <a:avLst/>
          </a:prstGeom>
          <a:noFill/>
          <a:ln>
            <a:noFill/>
          </a:ln>
        </p:spPr>
      </p:pic>
      <p:pic>
        <p:nvPicPr>
          <p:cNvPr id="5" name="Google Shape;37;p9">
            <a:extLst>
              <a:ext uri="{FF2B5EF4-FFF2-40B4-BE49-F238E27FC236}">
                <a16:creationId xmlns:a16="http://schemas.microsoft.com/office/drawing/2014/main" id="{683B6FA6-03EC-47D2-9307-71694494982D}"/>
              </a:ext>
            </a:extLst>
          </p:cNvPr>
          <p:cNvPicPr preferRelativeResize="0"/>
          <p:nvPr userDrawn="1"/>
        </p:nvPicPr>
        <p:blipFill>
          <a:blip r:embed="rId19" cstate="screen">
            <a:alphaModFix/>
            <a:extLst>
              <a:ext uri="{28A0092B-C50C-407E-A947-70E740481C1C}">
                <a14:useLocalDpi xmlns:a14="http://schemas.microsoft.com/office/drawing/2010/main"/>
              </a:ext>
            </a:extLst>
          </a:blip>
          <a:stretch>
            <a:fillRect/>
          </a:stretch>
        </p:blipFill>
        <p:spPr>
          <a:xfrm>
            <a:off x="147665" y="4652965"/>
            <a:ext cx="8839200" cy="46038"/>
          </a:xfrm>
          <a:prstGeom prst="rect">
            <a:avLst/>
          </a:prstGeom>
          <a:noFill/>
          <a:ln>
            <a:noFill/>
          </a:ln>
        </p:spPr>
      </p:pic>
      <p:sp>
        <p:nvSpPr>
          <p:cNvPr id="6" name="Google Shape;6;p1">
            <a:extLst>
              <a:ext uri="{FF2B5EF4-FFF2-40B4-BE49-F238E27FC236}">
                <a16:creationId xmlns:a16="http://schemas.microsoft.com/office/drawing/2014/main" id="{AB9B65A2-06D8-4FE3-A0D9-2C5120C5300C}"/>
              </a:ext>
            </a:extLst>
          </p:cNvPr>
          <p:cNvSpPr txBox="1">
            <a:spLocks noGrp="1"/>
          </p:cNvSpPr>
          <p:nvPr>
            <p:ph type="title"/>
          </p:nvPr>
        </p:nvSpPr>
        <p:spPr>
          <a:xfrm>
            <a:off x="311701" y="257104"/>
            <a:ext cx="8675164" cy="572700"/>
          </a:xfrm>
          <a:prstGeom prst="rect">
            <a:avLst/>
          </a:prstGeom>
          <a:noFill/>
          <a:ln>
            <a:noFill/>
          </a:ln>
        </p:spPr>
        <p:txBody>
          <a:bodyPr spcFirstLastPara="1" wrap="square" lIns="0" tIns="108000" rIns="0" bIns="0" anchor="t" anchorCtr="0">
            <a:normAutofit/>
          </a:bodyPr>
          <a:lstStyle>
            <a:lvl1pPr marL="0" marR="0" lvl="0" indent="0"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00" b="1">
                <a:solidFill>
                  <a:schemeClr val="dk1"/>
                </a:solidFill>
              </a:defRPr>
            </a:lvl2pPr>
            <a:lvl3pPr lvl="2" indent="0" algn="ctr">
              <a:spcBef>
                <a:spcPts val="0"/>
              </a:spcBef>
              <a:spcAft>
                <a:spcPts val="0"/>
              </a:spcAft>
              <a:buClr>
                <a:schemeClr val="dk1"/>
              </a:buClr>
              <a:buSzPts val="1400"/>
              <a:buFont typeface="Arial"/>
              <a:buNone/>
              <a:defRPr sz="2800" b="1">
                <a:solidFill>
                  <a:schemeClr val="dk1"/>
                </a:solidFill>
              </a:defRPr>
            </a:lvl3pPr>
            <a:lvl4pPr lvl="3" indent="0" algn="ctr">
              <a:spcBef>
                <a:spcPts val="0"/>
              </a:spcBef>
              <a:spcAft>
                <a:spcPts val="0"/>
              </a:spcAft>
              <a:buClr>
                <a:schemeClr val="dk1"/>
              </a:buClr>
              <a:buSzPts val="1400"/>
              <a:buFont typeface="Arial"/>
              <a:buNone/>
              <a:defRPr sz="2800" b="1">
                <a:solidFill>
                  <a:schemeClr val="dk1"/>
                </a:solidFill>
              </a:defRPr>
            </a:lvl4pPr>
            <a:lvl5pPr lvl="4" indent="0" algn="ctr">
              <a:spcBef>
                <a:spcPts val="0"/>
              </a:spcBef>
              <a:spcAft>
                <a:spcPts val="0"/>
              </a:spcAft>
              <a:buClr>
                <a:schemeClr val="dk1"/>
              </a:buClr>
              <a:buSzPts val="1400"/>
              <a:buFont typeface="Arial"/>
              <a:buNone/>
              <a:defRPr sz="2800" b="1">
                <a:solidFill>
                  <a:schemeClr val="dk1"/>
                </a:solidFill>
              </a:defRPr>
            </a:lvl5pPr>
            <a:lvl6pPr lvl="5" indent="0" algn="ctr">
              <a:spcBef>
                <a:spcPts val="0"/>
              </a:spcBef>
              <a:spcAft>
                <a:spcPts val="0"/>
              </a:spcAft>
              <a:buClr>
                <a:schemeClr val="dk1"/>
              </a:buClr>
              <a:buSzPts val="1400"/>
              <a:buFont typeface="Arial"/>
              <a:buNone/>
              <a:defRPr sz="2800" b="1">
                <a:solidFill>
                  <a:schemeClr val="dk1"/>
                </a:solidFill>
              </a:defRPr>
            </a:lvl6pPr>
            <a:lvl7pPr lvl="6" indent="0" algn="ctr">
              <a:spcBef>
                <a:spcPts val="0"/>
              </a:spcBef>
              <a:spcAft>
                <a:spcPts val="0"/>
              </a:spcAft>
              <a:buClr>
                <a:schemeClr val="dk1"/>
              </a:buClr>
              <a:buSzPts val="1400"/>
              <a:buFont typeface="Arial"/>
              <a:buNone/>
              <a:defRPr sz="2800" b="1">
                <a:solidFill>
                  <a:schemeClr val="dk1"/>
                </a:solidFill>
              </a:defRPr>
            </a:lvl7pPr>
            <a:lvl8pPr lvl="7" indent="0" algn="ctr">
              <a:spcBef>
                <a:spcPts val="0"/>
              </a:spcBef>
              <a:spcAft>
                <a:spcPts val="0"/>
              </a:spcAft>
              <a:buClr>
                <a:schemeClr val="dk1"/>
              </a:buClr>
              <a:buSzPts val="1400"/>
              <a:buFont typeface="Arial"/>
              <a:buNone/>
              <a:defRPr sz="2800" b="1">
                <a:solidFill>
                  <a:schemeClr val="dk1"/>
                </a:solidFill>
              </a:defRPr>
            </a:lvl8pPr>
            <a:lvl9pPr lvl="8" indent="0" algn="ctr">
              <a:spcBef>
                <a:spcPts val="0"/>
              </a:spcBef>
              <a:spcAft>
                <a:spcPts val="0"/>
              </a:spcAft>
              <a:buClr>
                <a:schemeClr val="dk1"/>
              </a:buClr>
              <a:buSzPts val="1400"/>
              <a:buFont typeface="Arial"/>
              <a:buNone/>
              <a:defRPr sz="2800" b="1">
                <a:solidFill>
                  <a:schemeClr val="dk1"/>
                </a:solidFill>
              </a:defRPr>
            </a:lvl9pPr>
          </a:lstStyle>
          <a:p>
            <a:endParaRPr dirty="0"/>
          </a:p>
        </p:txBody>
      </p:sp>
    </p:spTree>
    <p:extLst>
      <p:ext uri="{BB962C8B-B14F-4D97-AF65-F5344CB8AC3E}">
        <p14:creationId xmlns:p14="http://schemas.microsoft.com/office/powerpoint/2010/main" val="2509481078"/>
      </p:ext>
    </p:extLst>
  </p:cSld>
  <p:clrMap bg1="lt1" tx1="dk1" bg2="lt2" tx2="dk2" accent1="accent1" accent2="accent2" accent3="accent3" accent4="accent4" accent5="accent5" accent6="accent6" hlink="hlink" folHlink="folHlink"/>
  <p:sldLayoutIdLst>
    <p:sldLayoutId id="2147483792" r:id="rId1"/>
    <p:sldLayoutId id="2147483882" r:id="rId2"/>
    <p:sldLayoutId id="2147483856" r:id="rId3"/>
    <p:sldLayoutId id="2147483883" r:id="rId4"/>
    <p:sldLayoutId id="2147483857" r:id="rId5"/>
    <p:sldLayoutId id="2147483884" r:id="rId6"/>
    <p:sldLayoutId id="2147483793" r:id="rId7"/>
    <p:sldLayoutId id="2147483885" r:id="rId8"/>
    <p:sldLayoutId id="2147483886" r:id="rId9"/>
    <p:sldLayoutId id="2147483858" r:id="rId10"/>
    <p:sldLayoutId id="2147483887" r:id="rId11"/>
    <p:sldLayoutId id="2147483921" r:id="rId12"/>
    <p:sldLayoutId id="2147483871" r:id="rId13"/>
    <p:sldLayoutId id="2147483919" r:id="rId14"/>
    <p:sldLayoutId id="2147483920" r:id="rId15"/>
    <p:sldLayoutId id="2147483918" r:id="rId16"/>
  </p:sldLayoutIdLst>
  <p:hf hdr="0" ftr="0" dt="0"/>
  <p:txStyles>
    <p:title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43700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11" name="Google Shape;25;p6">
            <a:extLst>
              <a:ext uri="{FF2B5EF4-FFF2-40B4-BE49-F238E27FC236}">
                <a16:creationId xmlns:a16="http://schemas.microsoft.com/office/drawing/2014/main" id="{EA158E31-C022-4949-A926-84755D7419D8}"/>
              </a:ext>
            </a:extLst>
          </p:cNvPr>
          <p:cNvPicPr preferRelativeResize="0"/>
          <p:nvPr userDrawn="1"/>
        </p:nvPicPr>
        <p:blipFill rotWithShape="1">
          <a:blip r:embed="rId27" cstate="screen">
            <a:alphaModFix/>
            <a:extLst>
              <a:ext uri="{28A0092B-C50C-407E-A947-70E740481C1C}">
                <a14:useLocalDpi xmlns:a14="http://schemas.microsoft.com/office/drawing/2010/main"/>
              </a:ext>
            </a:extLst>
          </a:blip>
          <a:srcRect t="-34947" b="-34947"/>
          <a:stretch/>
        </p:blipFill>
        <p:spPr>
          <a:xfrm>
            <a:off x="460664" y="4192448"/>
            <a:ext cx="1590926" cy="696800"/>
          </a:xfrm>
          <a:prstGeom prst="rect">
            <a:avLst/>
          </a:prstGeom>
          <a:noFill/>
          <a:ln>
            <a:noFill/>
          </a:ln>
        </p:spPr>
      </p:pic>
    </p:spTree>
    <p:extLst>
      <p:ext uri="{BB962C8B-B14F-4D97-AF65-F5344CB8AC3E}">
        <p14:creationId xmlns:p14="http://schemas.microsoft.com/office/powerpoint/2010/main" val="1635770622"/>
      </p:ext>
    </p:extLst>
  </p:cSld>
  <p:clrMap bg1="lt1" tx1="dk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 id="2147483954"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52400" marR="0" lvl="0" indent="0" algn="l" rtl="0">
        <a:lnSpc>
          <a:spcPct val="100000"/>
        </a:lnSpc>
        <a:spcBef>
          <a:spcPts val="0"/>
        </a:spcBef>
        <a:spcAft>
          <a:spcPts val="0"/>
        </a:spcAft>
        <a:buClr>
          <a:srgbClr val="4BBD79"/>
        </a:buClr>
        <a:buFontTx/>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11" name="Google Shape;25;p6">
            <a:extLst>
              <a:ext uri="{FF2B5EF4-FFF2-40B4-BE49-F238E27FC236}">
                <a16:creationId xmlns:a16="http://schemas.microsoft.com/office/drawing/2014/main" id="{EA158E31-C022-4949-A926-84755D7419D8}"/>
              </a:ext>
            </a:extLst>
          </p:cNvPr>
          <p:cNvPicPr preferRelativeResize="0"/>
          <p:nvPr userDrawn="1"/>
        </p:nvPicPr>
        <p:blipFill rotWithShape="1">
          <a:blip r:embed="rId34" cstate="screen">
            <a:alphaModFix/>
            <a:extLst>
              <a:ext uri="{28A0092B-C50C-407E-A947-70E740481C1C}">
                <a14:useLocalDpi xmlns:a14="http://schemas.microsoft.com/office/drawing/2010/main"/>
              </a:ext>
            </a:extLst>
          </a:blip>
          <a:srcRect t="-34947" b="-34947"/>
          <a:stretch/>
        </p:blipFill>
        <p:spPr>
          <a:xfrm>
            <a:off x="460663" y="4192448"/>
            <a:ext cx="1590927" cy="696800"/>
          </a:xfrm>
          <a:prstGeom prst="rect">
            <a:avLst/>
          </a:prstGeom>
          <a:noFill/>
          <a:ln>
            <a:noFill/>
          </a:ln>
        </p:spPr>
      </p:pic>
    </p:spTree>
    <p:extLst>
      <p:ext uri="{BB962C8B-B14F-4D97-AF65-F5344CB8AC3E}">
        <p14:creationId xmlns:p14="http://schemas.microsoft.com/office/powerpoint/2010/main" val="331780162"/>
      </p:ext>
    </p:extLst>
  </p:cSld>
  <p:clrMap bg1="lt1" tx1="dk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 id="2147483997" r:id="rId22"/>
    <p:sldLayoutId id="2147483998" r:id="rId23"/>
    <p:sldLayoutId id="2147483999" r:id="rId24"/>
    <p:sldLayoutId id="2147484000" r:id="rId25"/>
    <p:sldLayoutId id="2147484001" r:id="rId26"/>
    <p:sldLayoutId id="2147484002" r:id="rId27"/>
    <p:sldLayoutId id="2147484003" r:id="rId28"/>
    <p:sldLayoutId id="2147484004" r:id="rId29"/>
    <p:sldLayoutId id="2147484005" r:id="rId30"/>
    <p:sldLayoutId id="2147484006" r:id="rId31"/>
    <p:sldLayoutId id="2147484007"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52391" marR="0" lvl="0" indent="0" algn="l" rtl="0">
        <a:lnSpc>
          <a:spcPct val="100000"/>
        </a:lnSpc>
        <a:spcBef>
          <a:spcPts val="0"/>
        </a:spcBef>
        <a:spcAft>
          <a:spcPts val="0"/>
        </a:spcAft>
        <a:buClr>
          <a:srgbClr val="4BBD79"/>
        </a:buClr>
        <a:buFontTx/>
        <a:buNone/>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mailto:hello@azets.co.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DE2B-347E-43C3-BA69-D3A203560A3D}"/>
              </a:ext>
            </a:extLst>
          </p:cNvPr>
          <p:cNvSpPr>
            <a:spLocks noGrp="1"/>
          </p:cNvSpPr>
          <p:nvPr>
            <p:ph type="ctrTitle"/>
          </p:nvPr>
        </p:nvSpPr>
        <p:spPr>
          <a:xfrm>
            <a:off x="252996" y="459555"/>
            <a:ext cx="5635336" cy="1525889"/>
          </a:xfrm>
        </p:spPr>
        <p:txBody>
          <a:bodyPr>
            <a:noAutofit/>
          </a:bodyPr>
          <a:lstStyle/>
          <a:p>
            <a:r>
              <a:rPr lang="en-GB" sz="2600" dirty="0"/>
              <a:t>Wirral University Teaching Hospital NHS Foundation Trust</a:t>
            </a:r>
            <a:br>
              <a:rPr lang="en-GB" sz="2600" dirty="0"/>
            </a:br>
            <a:r>
              <a:rPr lang="en-GB" sz="2600" dirty="0"/>
              <a:t> </a:t>
            </a:r>
            <a:br>
              <a:rPr lang="en-GB" sz="3200" dirty="0"/>
            </a:br>
            <a:r>
              <a:rPr lang="en-GB" sz="2000" b="0" dirty="0"/>
              <a:t>Annual Auditor’s Report 2020/21</a:t>
            </a:r>
            <a:br>
              <a:rPr lang="en-GB" sz="3200" b="0" dirty="0"/>
            </a:br>
            <a:endParaRPr lang="en-GB" sz="3200" b="0" dirty="0"/>
          </a:p>
        </p:txBody>
      </p:sp>
      <p:sp>
        <p:nvSpPr>
          <p:cNvPr id="3" name="Text Placeholder 2">
            <a:extLst>
              <a:ext uri="{FF2B5EF4-FFF2-40B4-BE49-F238E27FC236}">
                <a16:creationId xmlns:a16="http://schemas.microsoft.com/office/drawing/2014/main" id="{36243CE2-BD21-48E5-90BD-85F5DB332E78}"/>
              </a:ext>
            </a:extLst>
          </p:cNvPr>
          <p:cNvSpPr>
            <a:spLocks noGrp="1"/>
          </p:cNvSpPr>
          <p:nvPr>
            <p:ph type="body" sz="quarter" idx="10"/>
          </p:nvPr>
        </p:nvSpPr>
        <p:spPr>
          <a:xfrm>
            <a:off x="192440" y="2115378"/>
            <a:ext cx="3800995" cy="517264"/>
          </a:xfrm>
        </p:spPr>
        <p:txBody>
          <a:bodyPr>
            <a:normAutofit/>
          </a:bodyPr>
          <a:lstStyle/>
          <a:p>
            <a:r>
              <a:rPr lang="en-GB" sz="1050" dirty="0">
                <a:solidFill>
                  <a:srgbClr val="26D07C"/>
                </a:solidFill>
              </a:rPr>
              <a:t>September 2021</a:t>
            </a:r>
          </a:p>
        </p:txBody>
      </p:sp>
    </p:spTree>
    <p:extLst>
      <p:ext uri="{BB962C8B-B14F-4D97-AF65-F5344CB8AC3E}">
        <p14:creationId xmlns:p14="http://schemas.microsoft.com/office/powerpoint/2010/main" val="2485002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DD0C29-4466-467C-ACC4-E0A85C2DE33F}"/>
              </a:ext>
            </a:extLst>
          </p:cNvPr>
          <p:cNvSpPr>
            <a:spLocks noGrp="1"/>
          </p:cNvSpPr>
          <p:nvPr>
            <p:ph type="title"/>
          </p:nvPr>
        </p:nvSpPr>
        <p:spPr/>
        <p:txBody>
          <a:bodyPr/>
          <a:lstStyle/>
          <a:p>
            <a:r>
              <a:rPr lang="en-GB" dirty="0"/>
              <a:t>Value for money audit (continued)</a:t>
            </a:r>
          </a:p>
        </p:txBody>
      </p:sp>
      <p:sp>
        <p:nvSpPr>
          <p:cNvPr id="7" name="TextBox 6">
            <a:extLst>
              <a:ext uri="{FF2B5EF4-FFF2-40B4-BE49-F238E27FC236}">
                <a16:creationId xmlns:a16="http://schemas.microsoft.com/office/drawing/2014/main" id="{A75439B7-0CED-4662-B5D8-76D68CC3732A}"/>
              </a:ext>
            </a:extLst>
          </p:cNvPr>
          <p:cNvSpPr txBox="1"/>
          <p:nvPr/>
        </p:nvSpPr>
        <p:spPr>
          <a:xfrm>
            <a:off x="8601076" y="4839037"/>
            <a:ext cx="3857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8</a:t>
            </a: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9" name="object 7">
            <a:extLst>
              <a:ext uri="{FF2B5EF4-FFF2-40B4-BE49-F238E27FC236}">
                <a16:creationId xmlns:a16="http://schemas.microsoft.com/office/drawing/2014/main" id="{0D34112D-EC74-4F79-8B9E-90BAD3A8AC30}"/>
              </a:ext>
            </a:extLst>
          </p:cNvPr>
          <p:cNvGraphicFramePr>
            <a:graphicFrameLocks noGrp="1"/>
          </p:cNvGraphicFramePr>
          <p:nvPr>
            <p:extLst>
              <p:ext uri="{D42A27DB-BD31-4B8C-83A1-F6EECF244321}">
                <p14:modId xmlns:p14="http://schemas.microsoft.com/office/powerpoint/2010/main" val="1913873263"/>
              </p:ext>
            </p:extLst>
          </p:nvPr>
        </p:nvGraphicFramePr>
        <p:xfrm>
          <a:off x="295835" y="695571"/>
          <a:ext cx="8509550" cy="3152528"/>
        </p:xfrm>
        <a:graphic>
          <a:graphicData uri="http://schemas.openxmlformats.org/drawingml/2006/table">
            <a:tbl>
              <a:tblPr firstRow="1" bandRow="1">
                <a:tableStyleId>{69012ECD-51FC-41F1-AA8D-1B2483CD663E}</a:tableStyleId>
              </a:tblPr>
              <a:tblGrid>
                <a:gridCol w="2158252">
                  <a:extLst>
                    <a:ext uri="{9D8B030D-6E8A-4147-A177-3AD203B41FA5}">
                      <a16:colId xmlns:a16="http://schemas.microsoft.com/office/drawing/2014/main" val="20001"/>
                    </a:ext>
                  </a:extLst>
                </a:gridCol>
                <a:gridCol w="4941790">
                  <a:extLst>
                    <a:ext uri="{9D8B030D-6E8A-4147-A177-3AD203B41FA5}">
                      <a16:colId xmlns:a16="http://schemas.microsoft.com/office/drawing/2014/main" val="20002"/>
                    </a:ext>
                  </a:extLst>
                </a:gridCol>
                <a:gridCol w="1409508">
                  <a:extLst>
                    <a:ext uri="{9D8B030D-6E8A-4147-A177-3AD203B41FA5}">
                      <a16:colId xmlns:a16="http://schemas.microsoft.com/office/drawing/2014/main" val="2566756919"/>
                    </a:ext>
                  </a:extLst>
                </a:gridCol>
              </a:tblGrid>
              <a:tr h="272302">
                <a:tc gridSpan="3">
                  <a:txBody>
                    <a:bodyPr/>
                    <a:lstStyle/>
                    <a:p>
                      <a:pPr marL="72000" algn="l">
                        <a:lnSpc>
                          <a:spcPct val="100000"/>
                        </a:lnSpc>
                      </a:pPr>
                      <a:r>
                        <a:rPr lang="en-GB" sz="1200" b="1" kern="1200" dirty="0">
                          <a:solidFill>
                            <a:schemeClr val="bg1"/>
                          </a:solidFill>
                          <a:latin typeface="+mn-lt"/>
                          <a:ea typeface="+mn-ea"/>
                          <a:cs typeface="Arial"/>
                        </a:rPr>
                        <a:t>Improving economy, efficiency and effectiveness</a:t>
                      </a:r>
                    </a:p>
                  </a:txBody>
                  <a:tcPr marL="0" marR="0" marT="0" marB="0"/>
                </a:tc>
                <a:tc hMerge="1">
                  <a:txBody>
                    <a:bodyPr/>
                    <a:lstStyle/>
                    <a:p>
                      <a:pPr marL="230504" algn="l">
                        <a:lnSpc>
                          <a:spcPct val="200000"/>
                        </a:lnSpc>
                      </a:pPr>
                      <a:endParaRPr sz="900" dirty="0">
                        <a:solidFill>
                          <a:schemeClr val="bg1"/>
                        </a:solidFill>
                        <a:latin typeface="+mj-lt"/>
                        <a:cs typeface="Arial"/>
                      </a:endParaRPr>
                    </a:p>
                  </a:txBody>
                  <a:tcPr marL="0" marR="0" marT="0" marB="0"/>
                </a:tc>
                <a:tc hMerge="1">
                  <a:txBody>
                    <a:bodyPr/>
                    <a:lstStyle/>
                    <a:p>
                      <a:pPr marL="230504" algn="l">
                        <a:lnSpc>
                          <a:spcPct val="200000"/>
                        </a:lnSpc>
                      </a:pPr>
                      <a:endParaRPr sz="900" dirty="0">
                        <a:solidFill>
                          <a:schemeClr val="bg1"/>
                        </a:solidFill>
                        <a:latin typeface="+mj-lt"/>
                        <a:cs typeface="Arial"/>
                      </a:endParaRPr>
                    </a:p>
                  </a:txBody>
                  <a:tcPr marL="0" marR="0" marT="0" marB="0"/>
                </a:tc>
                <a:extLst>
                  <a:ext uri="{0D108BD9-81ED-4DB2-BD59-A6C34878D82A}">
                    <a16:rowId xmlns:a16="http://schemas.microsoft.com/office/drawing/2014/main" val="763148470"/>
                  </a:ext>
                </a:extLst>
              </a:tr>
              <a:tr h="157809">
                <a:tc>
                  <a:txBody>
                    <a:bodyPr/>
                    <a:lstStyle/>
                    <a:p>
                      <a:pPr marL="72000" algn="l">
                        <a:lnSpc>
                          <a:spcPct val="100000"/>
                        </a:lnSpc>
                      </a:pPr>
                      <a:r>
                        <a:rPr lang="en-GB" sz="900" b="1" dirty="0">
                          <a:solidFill>
                            <a:schemeClr val="bg1"/>
                          </a:solidFill>
                          <a:latin typeface="+mj-lt"/>
                          <a:cs typeface="Arial"/>
                        </a:rPr>
                        <a:t>Description </a:t>
                      </a:r>
                      <a:endParaRPr sz="900" b="1" dirty="0">
                        <a:solidFill>
                          <a:schemeClr val="bg1"/>
                        </a:solidFill>
                        <a:latin typeface="+mj-lt"/>
                        <a:cs typeface="Arial"/>
                      </a:endParaRPr>
                    </a:p>
                  </a:txBody>
                  <a:tcPr marL="0" marR="0" marT="0" marB="0">
                    <a:solidFill>
                      <a:srgbClr val="26D07C"/>
                    </a:solidFill>
                  </a:tcPr>
                </a:tc>
                <a:tc>
                  <a:txBody>
                    <a:bodyPr/>
                    <a:lstStyle/>
                    <a:p>
                      <a:pPr marL="72000" algn="l">
                        <a:lnSpc>
                          <a:spcPct val="100000"/>
                        </a:lnSpc>
                      </a:pPr>
                      <a:r>
                        <a:rPr lang="en-GB" sz="900" b="1" dirty="0">
                          <a:solidFill>
                            <a:schemeClr val="bg1"/>
                          </a:solidFill>
                          <a:latin typeface="+mj-lt"/>
                          <a:cs typeface="Arial"/>
                        </a:rPr>
                        <a:t>Commentary on arrangements</a:t>
                      </a:r>
                      <a:endParaRPr sz="900" b="1" dirty="0">
                        <a:solidFill>
                          <a:schemeClr val="bg1"/>
                        </a:solidFill>
                        <a:latin typeface="+mj-lt"/>
                        <a:cs typeface="Arial"/>
                      </a:endParaRPr>
                    </a:p>
                  </a:txBody>
                  <a:tcPr marL="0" marR="0" marT="0" marB="0">
                    <a:solidFill>
                      <a:srgbClr val="26D07C"/>
                    </a:solidFill>
                  </a:tcPr>
                </a:tc>
                <a:tc>
                  <a:txBody>
                    <a:bodyPr/>
                    <a:lstStyle/>
                    <a:p>
                      <a:pPr marL="72000" marR="0" lvl="0" indent="0" algn="l" defTabSz="914400">
                        <a:lnSpc>
                          <a:spcPct val="100000"/>
                        </a:lnSpc>
                        <a:spcBef>
                          <a:spcPts val="0"/>
                        </a:spcBef>
                        <a:spcAft>
                          <a:spcPts val="0"/>
                        </a:spcAft>
                        <a:buNone/>
                        <a:tabLst/>
                        <a:defRPr/>
                      </a:pPr>
                      <a:r>
                        <a:rPr lang="en-GB" sz="900" b="1" kern="1200" dirty="0">
                          <a:solidFill>
                            <a:schemeClr val="bg1"/>
                          </a:solidFill>
                          <a:latin typeface="+mn-lt"/>
                          <a:ea typeface="+mn-ea"/>
                          <a:cs typeface="Arial"/>
                        </a:rPr>
                        <a:t>Findings</a:t>
                      </a:r>
                      <a:endParaRPr lang="en-US" dirty="0"/>
                    </a:p>
                  </a:txBody>
                  <a:tcPr marL="0" marR="0" marT="0" marB="0">
                    <a:solidFill>
                      <a:srgbClr val="26D07C"/>
                    </a:solidFill>
                  </a:tcPr>
                </a:tc>
                <a:extLst>
                  <a:ext uri="{0D108BD9-81ED-4DB2-BD59-A6C34878D82A}">
                    <a16:rowId xmlns:a16="http://schemas.microsoft.com/office/drawing/2014/main" val="10002"/>
                  </a:ext>
                </a:extLst>
              </a:tr>
              <a:tr h="2722417">
                <a:tc>
                  <a:txBody>
                    <a:bodyPr/>
                    <a:lstStyle/>
                    <a:p>
                      <a:endParaRPr lang="en-GB" sz="700" b="0" kern="1200" dirty="0">
                        <a:solidFill>
                          <a:schemeClr val="tx2">
                            <a:lumMod val="75000"/>
                          </a:schemeClr>
                        </a:solidFill>
                        <a:effectLst/>
                        <a:latin typeface="+mn-lt"/>
                        <a:ea typeface="+mn-ea"/>
                        <a:cs typeface="+mn-cs"/>
                      </a:endParaRPr>
                    </a:p>
                  </a:txBody>
                  <a:tcPr marL="68580" marR="68580" marT="0" marB="0"/>
                </a:tc>
                <a:tc>
                  <a:txBody>
                    <a:bodyPr/>
                    <a:lstStyle/>
                    <a:p>
                      <a:pPr marL="0" marR="0" lvl="0" indent="0" algn="l">
                        <a:lnSpc>
                          <a:spcPct val="100000"/>
                        </a:lnSpc>
                        <a:spcBef>
                          <a:spcPts val="0"/>
                        </a:spcBef>
                        <a:spcAft>
                          <a:spcPts val="0"/>
                        </a:spcAft>
                        <a:buNone/>
                      </a:pPr>
                      <a:r>
                        <a:rPr lang="en-GB" sz="700" b="0" i="0" u="none" strike="noStrike" noProof="0" dirty="0"/>
                        <a:t>Since the year end, the Trust has continued to monitor the action plan and the Interim Director of Workforce, who was appointed in May 2021, has reviewed the plan in further detail. </a:t>
                      </a:r>
                      <a:r>
                        <a:rPr lang="en-GB" sz="700" b="0" i="0" u="none" strike="noStrike" noProof="0" dirty="0">
                          <a:latin typeface="+mn-lt"/>
                        </a:rPr>
                        <a:t>A full review of all risks and issues within the Workforce Programme was undertaken in May 2021 and, in June 2021, a paper was presented to the Extraordinary Audit Committee to propose a realignment of the programme based on importance and risk.</a:t>
                      </a:r>
                    </a:p>
                    <a:p>
                      <a:pPr marL="0" marR="0" lvl="0" indent="0" algn="l">
                        <a:lnSpc>
                          <a:spcPct val="100000"/>
                        </a:lnSpc>
                        <a:spcBef>
                          <a:spcPts val="0"/>
                        </a:spcBef>
                        <a:spcAft>
                          <a:spcPts val="0"/>
                        </a:spcAft>
                        <a:buNone/>
                      </a:pPr>
                      <a:endParaRPr lang="en-GB" sz="700" b="0" i="0" u="none" strike="noStrike" noProof="0" dirty="0">
                        <a:latin typeface="+mn-lt"/>
                      </a:endParaRPr>
                    </a:p>
                    <a:p>
                      <a:pPr marL="0" marR="0" lvl="0" indent="0" algn="l">
                        <a:lnSpc>
                          <a:spcPct val="100000"/>
                        </a:lnSpc>
                        <a:spcBef>
                          <a:spcPts val="0"/>
                        </a:spcBef>
                        <a:spcAft>
                          <a:spcPts val="0"/>
                        </a:spcAft>
                        <a:buNone/>
                      </a:pPr>
                      <a:r>
                        <a:rPr lang="en-GB" sz="700" b="0" i="0" u="none" strike="noStrike" noProof="0" dirty="0"/>
                        <a:t>Part of this project has ensured the management of the risks and implementation of actions are overseen by an appropriate committee such as the Risk Management Committee, Workforce Planning Committee or Audit Committee. ”Business as usual” actions and risks </a:t>
                      </a:r>
                      <a:r>
                        <a:rPr lang="en-GB" sz="700" b="0" i="0" u="none" strike="noStrike" noProof="0" dirty="0">
                          <a:latin typeface="+mn-lt"/>
                        </a:rPr>
                        <a:t>have been reflected in existing risk areas, such as absence management reporting, which are monitored through the risk register as part of the operational </a:t>
                      </a:r>
                      <a:r>
                        <a:rPr lang="en-GB" sz="700" b="0" i="0" u="none" strike="noStrike" noProof="0" dirty="0"/>
                        <a:t>running of the Trust. Other action points which relate to specific areas such as GDPR remain under the oversight of the Audit Committee to monitor and ensure they are addressed. </a:t>
                      </a:r>
                      <a:endParaRPr lang="en-GB" sz="800" dirty="0"/>
                    </a:p>
                    <a:p>
                      <a:pPr marL="0" marR="0" lvl="0" indent="0" algn="l">
                        <a:lnSpc>
                          <a:spcPct val="100000"/>
                        </a:lnSpc>
                        <a:spcBef>
                          <a:spcPts val="0"/>
                        </a:spcBef>
                        <a:spcAft>
                          <a:spcPts val="0"/>
                        </a:spcAft>
                        <a:buNone/>
                      </a:pPr>
                      <a:endParaRPr lang="en-GB" sz="700" b="0" i="0" u="none" strike="noStrike" noProof="0" dirty="0"/>
                    </a:p>
                    <a:p>
                      <a:pPr marL="0" marR="0" lvl="0" indent="0" algn="l">
                        <a:lnSpc>
                          <a:spcPct val="100000"/>
                        </a:lnSpc>
                        <a:spcBef>
                          <a:spcPts val="0"/>
                        </a:spcBef>
                        <a:spcAft>
                          <a:spcPts val="0"/>
                        </a:spcAft>
                        <a:buNone/>
                      </a:pPr>
                      <a:r>
                        <a:rPr lang="en-GB" sz="700" b="0" i="0" u="none" strike="noStrike" noProof="0" dirty="0">
                          <a:latin typeface="+mn-lt"/>
                        </a:rPr>
                        <a:t>Based on our work performed and the progress made by the Trust we are satisfied that, as at 31 March 2021, the Trust had appropriate arrangements in place; already having developed a clear action plan and way of monitoring this. Having identified the issues internally, the Trust took prompt and appropriate action to investigate, identify root causes and develop, implement and oversee action plans for improvement and pro</a:t>
                      </a:r>
                      <a:r>
                        <a:rPr lang="en-GB" sz="700" b="0" i="0" u="none" strike="noStrike" noProof="0" dirty="0"/>
                        <a:t>gress has continued since the year end. </a:t>
                      </a:r>
                      <a:endParaRPr lang="en-GB" sz="700" b="0" i="0" u="none" strike="noStrike" noProof="0" dirty="0">
                        <a:latin typeface="+mn-lt"/>
                      </a:endParaRPr>
                    </a:p>
                  </a:txBody>
                  <a:tcPr marL="68580" marR="68580" marT="0" marB="0"/>
                </a:tc>
                <a:tc>
                  <a:txBody>
                    <a:bodyPr/>
                    <a:lstStyle/>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en-GB" sz="700" dirty="0"/>
                        <a:t>Based on the procedures performed we have not identified any significant weaknesses that indicate the Trust does not have adequate arrangements in place for improving economy, efficiency and effectiveness.</a:t>
                      </a:r>
                    </a:p>
                    <a:p>
                      <a:pPr marL="0" indent="0" hangingPunct="0">
                        <a:spcAft>
                          <a:spcPts val="0"/>
                        </a:spcAft>
                        <a:buFont typeface="Arial" panose="020B0604020202020204" pitchFamily="34" charset="0"/>
                        <a:buNone/>
                      </a:pPr>
                      <a:endParaRPr lang="en-GB" sz="700" dirty="0"/>
                    </a:p>
                  </a:txBody>
                  <a:tcPr marL="68580" marR="68580" marT="0" marB="0"/>
                </a:tc>
                <a:extLst>
                  <a:ext uri="{0D108BD9-81ED-4DB2-BD59-A6C34878D82A}">
                    <a16:rowId xmlns:a16="http://schemas.microsoft.com/office/drawing/2014/main" val="1457067317"/>
                  </a:ext>
                </a:extLst>
              </a:tr>
            </a:tbl>
          </a:graphicData>
        </a:graphic>
      </p:graphicFrame>
    </p:spTree>
    <p:extLst>
      <p:ext uri="{BB962C8B-B14F-4D97-AF65-F5344CB8AC3E}">
        <p14:creationId xmlns:p14="http://schemas.microsoft.com/office/powerpoint/2010/main" val="274190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1E4D8C-D18B-4308-97CE-08A5C6059441}"/>
              </a:ext>
            </a:extLst>
          </p:cNvPr>
          <p:cNvSpPr txBox="1"/>
          <p:nvPr/>
        </p:nvSpPr>
        <p:spPr>
          <a:xfrm>
            <a:off x="449179" y="3914274"/>
            <a:ext cx="8422105" cy="1138773"/>
          </a:xfrm>
          <a:prstGeom prst="rect">
            <a:avLst/>
          </a:prstGeom>
          <a:noFill/>
        </p:spPr>
        <p:txBody>
          <a:bodyPr wrap="square" rtlCol="0">
            <a:spAutoFit/>
          </a:bodyPr>
          <a:lstStyle/>
          <a:p>
            <a:r>
              <a:rPr lang="en-GB" sz="1500" baseline="30000" dirty="0">
                <a:solidFill>
                  <a:schemeClr val="bg1"/>
                </a:solidFill>
              </a:rPr>
              <a:t>We are an accounting, tax, audit, advisory and business services group that delivers a personal experience both digitally and at your door.</a:t>
            </a:r>
          </a:p>
          <a:p>
            <a:br>
              <a:rPr lang="en-GB" sz="1500" baseline="30000" dirty="0">
                <a:solidFill>
                  <a:schemeClr val="bg1"/>
                </a:solidFill>
              </a:rPr>
            </a:br>
            <a:r>
              <a:rPr lang="en-GB" sz="1500" baseline="30000" dirty="0">
                <a:solidFill>
                  <a:schemeClr val="bg1"/>
                </a:solidFill>
              </a:rPr>
              <a:t>Accounting | Tax | Audit | Advisory | Technology</a:t>
            </a:r>
          </a:p>
          <a:p>
            <a:endParaRPr lang="en-GB" sz="1800" b="1" baseline="30000" dirty="0">
              <a:solidFill>
                <a:schemeClr val="bg1"/>
              </a:solidFill>
            </a:endParaRPr>
          </a:p>
          <a:p>
            <a:r>
              <a:rPr lang="en-GB" sz="1800" b="1" baseline="30000" dirty="0">
                <a:solidFill>
                  <a:schemeClr val="bg1"/>
                </a:solidFill>
                <a:hlinkClick r:id="rId2">
                  <a:extLst>
                    <a:ext uri="{A12FA001-AC4F-418D-AE19-62706E023703}">
                      <ahyp:hlinkClr xmlns:ahyp="http://schemas.microsoft.com/office/drawing/2018/hyperlinkcolor" val="tx"/>
                    </a:ext>
                  </a:extLst>
                </a:hlinkClick>
              </a:rPr>
              <a:t>hello@azets.co.uk</a:t>
            </a:r>
            <a:r>
              <a:rPr lang="en-GB" sz="1800" b="1" baseline="30000" dirty="0">
                <a:solidFill>
                  <a:schemeClr val="bg1"/>
                </a:solidFill>
              </a:rPr>
              <a:t>                                                                                                          Follow us</a:t>
            </a:r>
          </a:p>
          <a:p>
            <a:endParaRPr lang="en-GB" dirty="0"/>
          </a:p>
        </p:txBody>
      </p:sp>
      <p:pic>
        <p:nvPicPr>
          <p:cNvPr id="8" name="Picture 7">
            <a:extLst>
              <a:ext uri="{FF2B5EF4-FFF2-40B4-BE49-F238E27FC236}">
                <a16:creationId xmlns:a16="http://schemas.microsoft.com/office/drawing/2014/main" id="{3908D667-3CAC-4813-AAC2-E8440734F260}"/>
              </a:ext>
            </a:extLst>
          </p:cNvPr>
          <p:cNvPicPr>
            <a:picLocks noChangeAspect="1"/>
          </p:cNvPicPr>
          <p:nvPr/>
        </p:nvPicPr>
        <p:blipFill>
          <a:blip r:embed="rId3"/>
          <a:stretch>
            <a:fillRect/>
          </a:stretch>
        </p:blipFill>
        <p:spPr>
          <a:xfrm>
            <a:off x="6389961" y="4507722"/>
            <a:ext cx="2091109" cy="170703"/>
          </a:xfrm>
          <a:prstGeom prst="rect">
            <a:avLst/>
          </a:prstGeom>
        </p:spPr>
      </p:pic>
    </p:spTree>
    <p:extLst>
      <p:ext uri="{BB962C8B-B14F-4D97-AF65-F5344CB8AC3E}">
        <p14:creationId xmlns:p14="http://schemas.microsoft.com/office/powerpoint/2010/main" val="90470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DEB0B34B-080E-4F6A-BCAF-3D3B5C4D4665}"/>
              </a:ext>
            </a:extLst>
          </p:cNvPr>
          <p:cNvSpPr txBox="1"/>
          <p:nvPr/>
        </p:nvSpPr>
        <p:spPr>
          <a:xfrm>
            <a:off x="146384" y="152400"/>
            <a:ext cx="8853237" cy="4179990"/>
          </a:xfrm>
          <a:prstGeom prst="rect">
            <a:avLst/>
          </a:prstGeom>
        </p:spPr>
        <p:txBody>
          <a:bodyPr vert="horz" wrap="square" lIns="0" tIns="12065" rIns="0" bIns="0" rtlCol="0" anchor="t">
            <a:spAutoFit/>
          </a:bodyPr>
          <a:lstStyle/>
          <a:p>
            <a:r>
              <a:rPr lang="en-GB" sz="900" kern="1200" dirty="0">
                <a:solidFill>
                  <a:schemeClr val="tx1"/>
                </a:solidFill>
                <a:latin typeface="+mn-lt"/>
                <a:ea typeface="+mn-ea"/>
                <a:cs typeface="+mn-cs"/>
              </a:rPr>
              <a:t>Audit Committee</a:t>
            </a:r>
          </a:p>
          <a:p>
            <a:r>
              <a:rPr lang="en-GB" sz="900" kern="1200" dirty="0">
                <a:solidFill>
                  <a:schemeClr val="tx1"/>
                </a:solidFill>
                <a:latin typeface="+mn-lt"/>
                <a:ea typeface="+mn-ea"/>
                <a:cs typeface="+mn-cs"/>
              </a:rPr>
              <a:t>Wirral University Teaching Hospital NHS Foundation Trust</a:t>
            </a:r>
          </a:p>
          <a:p>
            <a:r>
              <a:rPr lang="en-GB" sz="900" kern="1200" dirty="0">
                <a:solidFill>
                  <a:schemeClr val="tx1"/>
                </a:solidFill>
                <a:latin typeface="+mn-lt"/>
                <a:ea typeface="+mn-ea"/>
                <a:cs typeface="+mn-cs"/>
              </a:rPr>
              <a:t>Clatterbridge Road</a:t>
            </a:r>
          </a:p>
          <a:p>
            <a:r>
              <a:rPr lang="en-GB" sz="900" kern="1200" dirty="0">
                <a:solidFill>
                  <a:schemeClr val="tx1"/>
                </a:solidFill>
                <a:latin typeface="+mn-lt"/>
                <a:ea typeface="+mn-ea"/>
                <a:cs typeface="+mn-cs"/>
              </a:rPr>
              <a:t>Bebington</a:t>
            </a:r>
          </a:p>
          <a:p>
            <a:r>
              <a:rPr lang="en-GB" sz="900" kern="1200" dirty="0">
                <a:solidFill>
                  <a:schemeClr val="tx1"/>
                </a:solidFill>
                <a:latin typeface="+mn-lt"/>
                <a:ea typeface="+mn-ea"/>
                <a:cs typeface="+mn-cs"/>
              </a:rPr>
              <a:t>Wirral</a:t>
            </a:r>
          </a:p>
          <a:p>
            <a:r>
              <a:rPr lang="en-GB" sz="900" kern="1200" dirty="0">
                <a:solidFill>
                  <a:schemeClr val="tx1"/>
                </a:solidFill>
                <a:latin typeface="+mn-lt"/>
                <a:ea typeface="+mn-ea"/>
                <a:cs typeface="+mn-cs"/>
              </a:rPr>
              <a:t>CH63 4JY</a:t>
            </a:r>
          </a:p>
          <a:p>
            <a:endParaRPr lang="en-GB" sz="900" kern="1200" dirty="0">
              <a:solidFill>
                <a:schemeClr val="tx1"/>
              </a:solidFill>
              <a:latin typeface="+mn-lt"/>
              <a:ea typeface="+mn-ea"/>
              <a:cs typeface="+mn-cs"/>
            </a:endParaRPr>
          </a:p>
          <a:p>
            <a:pPr marL="12065">
              <a:spcBef>
                <a:spcPts val="95"/>
              </a:spcBef>
              <a:tabLst>
                <a:tab pos="223520" algn="l"/>
              </a:tabLst>
            </a:pPr>
            <a:r>
              <a:rPr lang="en-GB" sz="900" kern="1200" dirty="0">
                <a:solidFill>
                  <a:schemeClr val="tx1"/>
                </a:solidFill>
                <a:latin typeface="+mn-lt"/>
                <a:ea typeface="+mn-ea"/>
                <a:cs typeface="+mn-cs"/>
              </a:rPr>
              <a:t>13 September 2021</a:t>
            </a:r>
          </a:p>
          <a:p>
            <a:pPr marL="12065">
              <a:lnSpc>
                <a:spcPct val="100000"/>
              </a:lnSpc>
              <a:spcBef>
                <a:spcPts val="95"/>
              </a:spcBef>
              <a:tabLst>
                <a:tab pos="223520" algn="l"/>
              </a:tabLst>
            </a:pPr>
            <a:endParaRPr lang="en-GB" sz="900" kern="1200" dirty="0">
              <a:solidFill>
                <a:schemeClr val="tx1"/>
              </a:solidFill>
              <a:latin typeface="+mn-lt"/>
              <a:ea typeface="+mn-ea"/>
              <a:cs typeface="+mn-cs"/>
            </a:endParaRPr>
          </a:p>
          <a:p>
            <a:pPr marL="12065">
              <a:lnSpc>
                <a:spcPct val="100000"/>
              </a:lnSpc>
              <a:spcBef>
                <a:spcPts val="95"/>
              </a:spcBef>
              <a:tabLst>
                <a:tab pos="223520" algn="l"/>
              </a:tabLst>
            </a:pPr>
            <a:r>
              <a:rPr lang="en-GB" sz="900" kern="1200" dirty="0">
                <a:solidFill>
                  <a:schemeClr val="tx1"/>
                </a:solidFill>
                <a:latin typeface="+mn-lt"/>
                <a:ea typeface="+mn-ea"/>
                <a:cs typeface="+mn-cs"/>
              </a:rPr>
              <a:t>Dear Audit Committee Members,</a:t>
            </a:r>
          </a:p>
          <a:p>
            <a:pPr marL="12065">
              <a:lnSpc>
                <a:spcPct val="100000"/>
              </a:lnSpc>
              <a:spcBef>
                <a:spcPts val="95"/>
              </a:spcBef>
              <a:tabLst>
                <a:tab pos="223520" algn="l"/>
              </a:tabLst>
            </a:pPr>
            <a:endParaRPr lang="en-GB" sz="1000" dirty="0">
              <a:solidFill>
                <a:srgbClr val="FF0000"/>
              </a:solidFill>
              <a:latin typeface="+mj-lt"/>
              <a:cs typeface="Calibri" panose="020F0502020204030204" pitchFamily="34" charset="0"/>
            </a:endParaRPr>
          </a:p>
          <a:p>
            <a:r>
              <a:rPr lang="en-GB" sz="1050" b="1" dirty="0">
                <a:solidFill>
                  <a:srgbClr val="26D07C"/>
                </a:solidFill>
                <a:latin typeface="+mj-lt"/>
                <a:cs typeface="Calibri" panose="020F0502020204030204" pitchFamily="34" charset="0"/>
              </a:rPr>
              <a:t>Wirral University Teaching Hospital NHS Foundation Trust</a:t>
            </a:r>
            <a:br>
              <a:rPr lang="en-GB" sz="1000" b="1" dirty="0">
                <a:solidFill>
                  <a:srgbClr val="26D07C"/>
                </a:solidFill>
                <a:latin typeface="+mj-lt"/>
                <a:cs typeface="Calibri" panose="020F0502020204030204" pitchFamily="34" charset="0"/>
              </a:rPr>
            </a:br>
            <a:r>
              <a:rPr lang="en-GB" sz="1050" b="1" dirty="0">
                <a:solidFill>
                  <a:srgbClr val="26D07C"/>
                </a:solidFill>
                <a:latin typeface="+mj-lt"/>
                <a:cs typeface="Calibri" panose="020F0502020204030204" pitchFamily="34" charset="0"/>
              </a:rPr>
              <a:t>Auditor’s Annual Report for the year ended 31 March 2021</a:t>
            </a:r>
          </a:p>
          <a:p>
            <a:endParaRPr lang="en-GB" sz="1050" b="1" dirty="0">
              <a:solidFill>
                <a:srgbClr val="26D07C"/>
              </a:solidFill>
              <a:latin typeface="+mj-lt"/>
              <a:cs typeface="Calibri" panose="020F0502020204030204" pitchFamily="34" charset="0"/>
            </a:endParaRPr>
          </a:p>
          <a:p>
            <a:pPr marL="0" indent="0">
              <a:spcBef>
                <a:spcPts val="0"/>
              </a:spcBef>
              <a:spcAft>
                <a:spcPts val="0"/>
              </a:spcAft>
              <a:buClrTx/>
              <a:buSzTx/>
              <a:buNone/>
              <a:defRPr/>
            </a:pPr>
            <a:r>
              <a:rPr lang="en-GB" sz="800" dirty="0">
                <a:solidFill>
                  <a:srgbClr val="000000"/>
                </a:solidFill>
              </a:rPr>
              <a:t>This Auditor’s Annual Report summarises the findings of our audit for the year ending 31 March 2021, including our work on Value for Money. We have already communicated the findings from our audit of the financial statements to the Audit Committee in the following reports:</a:t>
            </a:r>
          </a:p>
          <a:p>
            <a:pPr marL="171450" indent="-171450">
              <a:spcBef>
                <a:spcPts val="0"/>
              </a:spcBef>
              <a:spcAft>
                <a:spcPts val="0"/>
              </a:spcAft>
              <a:buClrTx/>
              <a:buSzTx/>
              <a:buFont typeface="Arial" panose="020B0604020202020204" pitchFamily="34" charset="0"/>
              <a:buChar char="•"/>
              <a:defRPr/>
            </a:pPr>
            <a:r>
              <a:rPr lang="en-GB" sz="800" dirty="0"/>
              <a:t>Audit opinion on the financial statements for the year ended 31 March 2021.</a:t>
            </a:r>
          </a:p>
          <a:p>
            <a:pPr marL="171450" indent="-171450">
              <a:spcBef>
                <a:spcPts val="0"/>
              </a:spcBef>
              <a:spcAft>
                <a:spcPts val="0"/>
              </a:spcAft>
              <a:buClrTx/>
              <a:buSzTx/>
              <a:buFont typeface="Arial" panose="020B0604020202020204" pitchFamily="34" charset="0"/>
              <a:buChar char="•"/>
              <a:defRPr/>
            </a:pPr>
            <a:r>
              <a:rPr lang="en-GB" sz="800" dirty="0">
                <a:solidFill>
                  <a:srgbClr val="000000"/>
                </a:solidFill>
              </a:rPr>
              <a:t>Report to those charged with governance (ISA (UK) 260).</a:t>
            </a:r>
          </a:p>
          <a:p>
            <a:pPr>
              <a:spcBef>
                <a:spcPts val="0"/>
              </a:spcBef>
              <a:spcAft>
                <a:spcPts val="0"/>
              </a:spcAft>
              <a:buClrTx/>
              <a:buSzTx/>
              <a:defRPr/>
            </a:pPr>
            <a:endParaRPr lang="en-GB" sz="800" dirty="0"/>
          </a:p>
          <a:p>
            <a:pPr>
              <a:buClrTx/>
              <a:defRPr/>
            </a:pPr>
            <a:r>
              <a:rPr lang="en-US" sz="800" dirty="0"/>
              <a:t>We performed our audit in accordance with </a:t>
            </a:r>
            <a:r>
              <a:rPr kumimoji="0" lang="en-GB" sz="800" b="0" i="0" u="none" strike="noStrike" kern="1200" cap="none" spc="0" normalizeH="0" baseline="0" noProof="0" dirty="0">
                <a:ln>
                  <a:noFill/>
                </a:ln>
                <a:solidFill>
                  <a:prstClr val="black"/>
                </a:solidFill>
                <a:effectLst/>
                <a:uLnTx/>
                <a:uFillTx/>
              </a:rPr>
              <a:t>International Standards on Auditing (UK). </a:t>
            </a:r>
            <a:r>
              <a:rPr lang="en-US" sz="800" dirty="0"/>
              <a:t>This report has been prepared in line with the </a:t>
            </a:r>
            <a:r>
              <a:rPr lang="en-GB" sz="800" dirty="0"/>
              <a:t>National Audit Office’s Code of Audit Practice (the “Code”) and is required to be published by the Trust alongside the annual report and accounts. Our reports are prepared in accordance with ISAs (UK), the Code, all associated Audit Guidance Notes issued by the National Audit Office and relevant requirements of the NHS Act 2006.</a:t>
            </a:r>
            <a:endParaRPr lang="en-GB" sz="8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rPr>
              <a:t>We would like to take this opportunity to record our appreciation for the kind assistance provided to our team during the audit. </a:t>
            </a:r>
            <a:r>
              <a:rPr lang="en-GB" sz="800" dirty="0"/>
              <a:t>The Trust submitted draft accounts ahead of the deadline and responded quickly to requests for information during the audit.  </a:t>
            </a:r>
          </a:p>
          <a:p>
            <a:endParaRPr lang="en-GB" sz="800" kern="1200" dirty="0">
              <a:solidFill>
                <a:schemeClr val="tx1"/>
              </a:solidFill>
              <a:latin typeface="+mj-lt"/>
              <a:ea typeface="+mn-ea"/>
              <a:cs typeface="+mn-cs"/>
            </a:endParaRPr>
          </a:p>
          <a:p>
            <a:r>
              <a:rPr lang="en-GB" sz="800" kern="1200" dirty="0">
                <a:solidFill>
                  <a:schemeClr val="tx1"/>
                </a:solidFill>
                <a:latin typeface="+mj-lt"/>
                <a:ea typeface="+mn-ea"/>
                <a:cs typeface="+mn-cs"/>
              </a:rPr>
              <a:t>Yours faithfully</a:t>
            </a:r>
          </a:p>
          <a:p>
            <a:endParaRPr lang="en-GB" sz="800" kern="1200" dirty="0">
              <a:solidFill>
                <a:schemeClr val="tx1"/>
              </a:solidFill>
              <a:latin typeface="+mj-lt"/>
              <a:ea typeface="+mn-ea"/>
              <a:cs typeface="+mn-cs"/>
            </a:endParaRPr>
          </a:p>
          <a:p>
            <a:r>
              <a:rPr lang="en-GB" sz="800" b="1" kern="1200" dirty="0">
                <a:solidFill>
                  <a:schemeClr val="tx1"/>
                </a:solidFill>
                <a:latin typeface="+mj-lt"/>
                <a:ea typeface="+mn-ea"/>
                <a:cs typeface="+mn-cs"/>
              </a:rPr>
              <a:t>Chris Brown</a:t>
            </a:r>
          </a:p>
          <a:p>
            <a:r>
              <a:rPr lang="en-GB" sz="800" dirty="0">
                <a:latin typeface="+mj-lt"/>
                <a:cs typeface="Calibri" panose="020F0502020204030204" pitchFamily="34" charset="0"/>
              </a:rPr>
              <a:t>For and on behalf of Azets</a:t>
            </a:r>
            <a:r>
              <a:rPr lang="en-GB" sz="800" dirty="0">
                <a:solidFill>
                  <a:srgbClr val="FF0000"/>
                </a:solidFill>
                <a:latin typeface="+mj-lt"/>
                <a:cs typeface="Calibri" panose="020F0502020204030204" pitchFamily="34" charset="0"/>
              </a:rPr>
              <a:t> </a:t>
            </a:r>
            <a:r>
              <a:rPr lang="en-GB" sz="800" dirty="0">
                <a:latin typeface="+mj-lt"/>
                <a:cs typeface="Calibri" panose="020F0502020204030204" pitchFamily="34" charset="0"/>
              </a:rPr>
              <a:t>Audit Services</a:t>
            </a:r>
          </a:p>
        </p:txBody>
      </p:sp>
      <p:sp>
        <p:nvSpPr>
          <p:cNvPr id="7" name="Text Box 2">
            <a:extLst>
              <a:ext uri="{FF2B5EF4-FFF2-40B4-BE49-F238E27FC236}">
                <a16:creationId xmlns:a16="http://schemas.microsoft.com/office/drawing/2014/main" id="{A7737172-F647-4E42-BE96-166BEF160B7C}"/>
              </a:ext>
            </a:extLst>
          </p:cNvPr>
          <p:cNvSpPr txBox="1">
            <a:spLocks noChangeArrowheads="1"/>
          </p:cNvSpPr>
          <p:nvPr/>
        </p:nvSpPr>
        <p:spPr bwMode="auto">
          <a:xfrm>
            <a:off x="6800850" y="152400"/>
            <a:ext cx="2343150" cy="58477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GB" sz="1600" b="1" dirty="0">
                <a:effectLst/>
                <a:latin typeface="+mj-lt"/>
                <a:ea typeface="Times New Roman" panose="02020603050405020304" pitchFamily="18" charset="0"/>
                <a:cs typeface="Times New Roman" panose="02020603050405020304" pitchFamily="18" charset="0"/>
              </a:rPr>
              <a:t>Private &amp; confidential</a:t>
            </a:r>
            <a:endParaRPr lang="en-GB" sz="1600" dirty="0">
              <a:effectLst/>
              <a:latin typeface="+mj-lt"/>
              <a:ea typeface="Times New Roman" panose="02020603050405020304" pitchFamily="18" charset="0"/>
              <a:cs typeface="Times New Roman" panose="02020603050405020304" pitchFamily="18" charset="0"/>
            </a:endParaRPr>
          </a:p>
          <a:p>
            <a:pPr algn="just">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9846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881C38-0AAA-432D-9EAB-D1BD14C5F445}"/>
              </a:ext>
            </a:extLst>
          </p:cNvPr>
          <p:cNvSpPr>
            <a:spLocks noGrp="1"/>
          </p:cNvSpPr>
          <p:nvPr>
            <p:ph type="title"/>
          </p:nvPr>
        </p:nvSpPr>
        <p:spPr>
          <a:xfrm>
            <a:off x="300138" y="228304"/>
            <a:ext cx="8675164" cy="572700"/>
          </a:xfrm>
        </p:spPr>
        <p:txBody>
          <a:bodyPr/>
          <a:lstStyle/>
          <a:p>
            <a:r>
              <a:rPr lang="en-GB" dirty="0"/>
              <a:t>Executive summary</a:t>
            </a:r>
          </a:p>
        </p:txBody>
      </p:sp>
      <p:sp>
        <p:nvSpPr>
          <p:cNvPr id="7" name="TextBox 6">
            <a:extLst>
              <a:ext uri="{FF2B5EF4-FFF2-40B4-BE49-F238E27FC236}">
                <a16:creationId xmlns:a16="http://schemas.microsoft.com/office/drawing/2014/main" id="{14CCD1CE-F624-4004-9DAD-031CAC34936A}"/>
              </a:ext>
            </a:extLst>
          </p:cNvPr>
          <p:cNvSpPr txBox="1"/>
          <p:nvPr/>
        </p:nvSpPr>
        <p:spPr>
          <a:xfrm>
            <a:off x="204339" y="604821"/>
            <a:ext cx="8735321" cy="338554"/>
          </a:xfrm>
          <a:prstGeom prst="rect">
            <a:avLst/>
          </a:prstGeom>
          <a:noFill/>
        </p:spPr>
        <p:txBody>
          <a:bodyPr wrap="square" lIns="91440" tIns="45720" rIns="91440" bIns="45720" anchor="t">
            <a:spAutoFit/>
          </a:bodyPr>
          <a:lstStyle/>
          <a:p>
            <a:pPr hangingPunct="0"/>
            <a:r>
              <a:rPr lang="en-US" sz="800" spc="-5" dirty="0">
                <a:solidFill>
                  <a:srgbClr val="000000"/>
                </a:solidFill>
              </a:rPr>
              <a:t>This table summarises </a:t>
            </a:r>
            <a:r>
              <a:rPr lang="en-US" sz="800" dirty="0">
                <a:solidFill>
                  <a:srgbClr val="000000"/>
                </a:solidFill>
              </a:rPr>
              <a:t>the statutory responsibilities and powers of appointed auditors as set out in the Local Audit and Accountability Act 2014, including a summary of </a:t>
            </a:r>
            <a:r>
              <a:rPr lang="en-US" sz="800" dirty="0"/>
              <a:t>our findings in each area</a:t>
            </a:r>
            <a:r>
              <a:rPr lang="en-US" sz="800" dirty="0">
                <a:solidFill>
                  <a:srgbClr val="000000"/>
                </a:solidFill>
              </a:rPr>
              <a:t>.</a:t>
            </a:r>
            <a:endParaRPr lang="en-GB" sz="800" dirty="0"/>
          </a:p>
        </p:txBody>
      </p:sp>
      <p:graphicFrame>
        <p:nvGraphicFramePr>
          <p:cNvPr id="9" name="object 3">
            <a:extLst>
              <a:ext uri="{FF2B5EF4-FFF2-40B4-BE49-F238E27FC236}">
                <a16:creationId xmlns:a16="http://schemas.microsoft.com/office/drawing/2014/main" id="{AA0E112A-EEA9-4D9B-94E7-937EE222EAEB}"/>
              </a:ext>
            </a:extLst>
          </p:cNvPr>
          <p:cNvGraphicFramePr>
            <a:graphicFrameLocks noGrp="1"/>
          </p:cNvGraphicFramePr>
          <p:nvPr>
            <p:extLst>
              <p:ext uri="{D42A27DB-BD31-4B8C-83A1-F6EECF244321}">
                <p14:modId xmlns:p14="http://schemas.microsoft.com/office/powerpoint/2010/main" val="2649270817"/>
              </p:ext>
            </p:extLst>
          </p:nvPr>
        </p:nvGraphicFramePr>
        <p:xfrm>
          <a:off x="295834" y="927847"/>
          <a:ext cx="8462944" cy="3573331"/>
        </p:xfrm>
        <a:graphic>
          <a:graphicData uri="http://schemas.openxmlformats.org/drawingml/2006/table">
            <a:tbl>
              <a:tblPr firstRow="1" bandRow="1"/>
              <a:tblGrid>
                <a:gridCol w="803492">
                  <a:extLst>
                    <a:ext uri="{9D8B030D-6E8A-4147-A177-3AD203B41FA5}">
                      <a16:colId xmlns:a16="http://schemas.microsoft.com/office/drawing/2014/main" val="20000"/>
                    </a:ext>
                  </a:extLst>
                </a:gridCol>
                <a:gridCol w="4825655">
                  <a:extLst>
                    <a:ext uri="{9D8B030D-6E8A-4147-A177-3AD203B41FA5}">
                      <a16:colId xmlns:a16="http://schemas.microsoft.com/office/drawing/2014/main" val="20002"/>
                    </a:ext>
                  </a:extLst>
                </a:gridCol>
                <a:gridCol w="2833797">
                  <a:extLst>
                    <a:ext uri="{9D8B030D-6E8A-4147-A177-3AD203B41FA5}">
                      <a16:colId xmlns:a16="http://schemas.microsoft.com/office/drawing/2014/main" val="2794540766"/>
                    </a:ext>
                  </a:extLst>
                </a:gridCol>
              </a:tblGrid>
              <a:tr h="211791">
                <a:tc>
                  <a:txBody>
                    <a:bodyPr/>
                    <a:lstStyle/>
                    <a:p>
                      <a:pPr algn="l">
                        <a:spcAft>
                          <a:spcPts val="0"/>
                        </a:spcAft>
                      </a:pPr>
                      <a:endParaRPr lang="en-GB"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solidFill>
                      <a:srgbClr val="26D07C"/>
                    </a:solidFill>
                  </a:tcPr>
                </a:tc>
                <a:tc>
                  <a:txBody>
                    <a:bodyPr/>
                    <a:lstStyle/>
                    <a:p>
                      <a:pPr marL="0" lvl="0" indent="0" algn="l" defTabSz="914400" rtl="0" eaLnBrk="1" latinLnBrk="0" hangingPunct="1">
                        <a:spcBef>
                          <a:spcPts val="300"/>
                        </a:spcBef>
                        <a:spcAft>
                          <a:spcPts val="0"/>
                        </a:spcAft>
                        <a:buClr>
                          <a:srgbClr val="26D07C"/>
                        </a:buClr>
                        <a:buFont typeface="Arial" panose="020B0604020202020204" pitchFamily="34" charset="0"/>
                        <a:buNone/>
                      </a:pPr>
                      <a:r>
                        <a:rPr lang="en-US" sz="800" b="1" kern="1200" dirty="0">
                          <a:solidFill>
                            <a:schemeClr val="bg1"/>
                          </a:solidFill>
                          <a:effectLst/>
                          <a:latin typeface="Arial" panose="020B0604020202020204" pitchFamily="34" charset="0"/>
                          <a:ea typeface="+mn-ea"/>
                          <a:cs typeface="Arial" panose="020B0604020202020204" pitchFamily="34" charset="0"/>
                        </a:rPr>
                        <a:t>Our responsibilities</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solidFill>
                      <a:srgbClr val="26D07C"/>
                    </a:solidFill>
                  </a:tcPr>
                </a:tc>
                <a:tc>
                  <a:txBody>
                    <a:bodyPr/>
                    <a:lstStyle/>
                    <a:p>
                      <a:pPr marL="0" lvl="0" indent="0" algn="l" hangingPunct="0">
                        <a:spcBef>
                          <a:spcPts val="300"/>
                        </a:spcBef>
                        <a:spcAft>
                          <a:spcPts val="0"/>
                        </a:spcAft>
                        <a:buClr>
                          <a:srgbClr val="26D07C"/>
                        </a:buClr>
                        <a:buFont typeface="Arial" panose="020B0604020202020204" pitchFamily="34" charset="0"/>
                        <a:buNone/>
                      </a:pPr>
                      <a:r>
                        <a:rPr lang="en-US" sz="800" b="1" kern="1200" dirty="0">
                          <a:solidFill>
                            <a:schemeClr val="bg1"/>
                          </a:solidFill>
                          <a:effectLst/>
                          <a:latin typeface="Arial" panose="020B0604020202020204" pitchFamily="34" charset="0"/>
                          <a:ea typeface="+mn-ea"/>
                          <a:cs typeface="Arial" panose="020B0604020202020204" pitchFamily="34" charset="0"/>
                        </a:rPr>
                        <a:t>Findings</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solidFill>
                      <a:srgbClr val="26D07C"/>
                    </a:solidFill>
                  </a:tcPr>
                </a:tc>
                <a:extLst>
                  <a:ext uri="{0D108BD9-81ED-4DB2-BD59-A6C34878D82A}">
                    <a16:rowId xmlns:a16="http://schemas.microsoft.com/office/drawing/2014/main" val="3402275224"/>
                  </a:ext>
                </a:extLst>
              </a:tr>
              <a:tr h="5490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pPr>
                      <a:r>
                        <a:rPr lang="en-GB" sz="800" b="1" dirty="0">
                          <a:solidFill>
                            <a:schemeClr val="bg1"/>
                          </a:solidFill>
                          <a:effectLst/>
                          <a:latin typeface="Arial"/>
                          <a:ea typeface="Times New Roman" panose="02020603050405020304" pitchFamily="18" charset="0"/>
                          <a:cs typeface="Arial"/>
                        </a:rPr>
                        <a:t>Financial statements</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solidFill>
                      <a:srgbClr val="26D07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l" hangingPunct="0">
                        <a:spcBef>
                          <a:spcPts val="300"/>
                        </a:spcBef>
                        <a:spcAft>
                          <a:spcPts val="0"/>
                        </a:spcAft>
                        <a:buClr>
                          <a:srgbClr val="26D07C"/>
                        </a:buClr>
                        <a:buFont typeface="Arial" panose="020B0604020202020204" pitchFamily="34" charset="0"/>
                        <a:buNone/>
                      </a:pPr>
                      <a:r>
                        <a:rPr lang="en-US" sz="800" dirty="0">
                          <a:solidFill>
                            <a:schemeClr val="tx1"/>
                          </a:solidFill>
                          <a:latin typeface="Arial"/>
                          <a:ea typeface="+mn-ea"/>
                          <a:cs typeface="Arial"/>
                        </a:rPr>
                        <a:t>We provide an opinion as to whether the accounts give a true and fair view of the financial position of the Trust and of its income and expenditure during the year. We confirm whether the accounts have been prepared in line with the Group Accounting Manual prepared by the Department of Health and Social Care (DHSC).</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lvl="0" indent="-171450" algn="l" hangingPunct="0">
                        <a:spcBef>
                          <a:spcPts val="300"/>
                        </a:spcBef>
                        <a:spcAft>
                          <a:spcPts val="0"/>
                        </a:spcAft>
                        <a:buClr>
                          <a:srgbClr val="26D07C"/>
                        </a:buClr>
                        <a:buFont typeface="Arial" panose="020B0604020202020204" pitchFamily="34" charset="0"/>
                        <a:buChar char="•"/>
                      </a:pPr>
                      <a:r>
                        <a:rPr lang="en-GB" sz="800" dirty="0">
                          <a:effectLst/>
                          <a:latin typeface="Arial"/>
                          <a:ea typeface="Times New Roman" panose="02020603050405020304" pitchFamily="18" charset="0"/>
                          <a:cs typeface="Arial"/>
                        </a:rPr>
                        <a:t>We issued an unqualified opinion on the Trust’s financial statements on 14 June 2021. This means that we consider the financial statements give a true and fair view of the financial performance and position of the Trust.</a:t>
                      </a:r>
                    </a:p>
                    <a:p>
                      <a:pPr marL="171450" lvl="0" indent="-171450" algn="l" hangingPunct="0">
                        <a:spcBef>
                          <a:spcPts val="300"/>
                        </a:spcBef>
                        <a:spcAft>
                          <a:spcPts val="0"/>
                        </a:spcAft>
                        <a:buClr>
                          <a:srgbClr val="26D07C"/>
                        </a:buClr>
                        <a:buFont typeface="Arial" panose="020B0604020202020204" pitchFamily="34" charset="0"/>
                        <a:buChar char="•"/>
                      </a:pPr>
                      <a:r>
                        <a:rPr lang="en-GB" sz="800" dirty="0">
                          <a:effectLst/>
                          <a:latin typeface="Arial"/>
                          <a:ea typeface="Times New Roman" panose="02020603050405020304" pitchFamily="18" charset="0"/>
                          <a:cs typeface="Arial"/>
                        </a:rPr>
                        <a:t>The key audit risks we identified and our responses to these risks are summarised on pages 2 and 3.</a:t>
                      </a:r>
                      <a:endParaRPr lang="en-GB" sz="800" dirty="0">
                        <a:effectLst/>
                        <a:highlight>
                          <a:srgbClr val="FFFF00"/>
                        </a:highlight>
                        <a:latin typeface="Arial"/>
                        <a:ea typeface="Times New Roman" panose="02020603050405020304" pitchFamily="18" charset="0"/>
                        <a:cs typeface="Arial"/>
                      </a:endParaRP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185235"/>
                  </a:ext>
                </a:extLst>
              </a:tr>
              <a:tr h="479442">
                <a:tc>
                  <a:txBody>
                    <a:bodyPr/>
                    <a:lstStyle/>
                    <a:p>
                      <a:pPr algn="l">
                        <a:spcAft>
                          <a:spcPts val="0"/>
                        </a:spcAft>
                      </a:pPr>
                      <a:r>
                        <a:rPr lang="en-GB"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Annual report</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solidFill>
                      <a:srgbClr val="26D07C"/>
                    </a:solidFill>
                  </a:tcPr>
                </a:tc>
                <a:tc>
                  <a:txBody>
                    <a:bodyPr/>
                    <a:lstStyle/>
                    <a:p>
                      <a:pPr marL="0" marR="0" lvl="0" indent="0" algn="l" defTabSz="914400" rtl="0" eaLnBrk="1" fontAlgn="auto" latinLnBrk="0" hangingPunct="0">
                        <a:lnSpc>
                          <a:spcPct val="100000"/>
                        </a:lnSpc>
                        <a:spcBef>
                          <a:spcPts val="300"/>
                        </a:spcBef>
                        <a:spcAft>
                          <a:spcPts val="0"/>
                        </a:spcAft>
                        <a:buClr>
                          <a:srgbClr val="26D07C"/>
                        </a:buClr>
                        <a:buSzTx/>
                        <a:buFont typeface="Arial" panose="020B0604020202020204" pitchFamily="34" charset="0"/>
                        <a:buNone/>
                        <a:tabLst/>
                        <a:defRPr/>
                      </a:pPr>
                      <a:r>
                        <a:rPr lang="en-US" sz="800" kern="1200" dirty="0">
                          <a:solidFill>
                            <a:schemeClr val="tx1"/>
                          </a:solidFill>
                          <a:latin typeface="Arial" panose="020B0604020202020204" pitchFamily="34" charset="0"/>
                          <a:ea typeface="+mn-ea"/>
                          <a:cs typeface="Arial" panose="020B0604020202020204" pitchFamily="34" charset="0"/>
                        </a:rPr>
                        <a:t>We assess whether the annual report is consistent with our knowledge of the Trust. We perform testing of certain figures labelled in the remuneration report.</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0">
                        <a:lnSpc>
                          <a:spcPct val="100000"/>
                        </a:lnSpc>
                        <a:spcBef>
                          <a:spcPts val="300"/>
                        </a:spcBef>
                        <a:spcAft>
                          <a:spcPts val="0"/>
                        </a:spcAft>
                        <a:buClr>
                          <a:srgbClr val="26D07C"/>
                        </a:buClr>
                        <a:buSzTx/>
                        <a:buFont typeface="Arial" panose="020B0604020202020204" pitchFamily="34" charset="0"/>
                        <a:buChar char="•"/>
                        <a:tabLst/>
                        <a:defRPr/>
                      </a:pPr>
                      <a:r>
                        <a:rPr lang="en-US" sz="800" kern="1200" dirty="0">
                          <a:solidFill>
                            <a:schemeClr val="tx1"/>
                          </a:solidFill>
                          <a:latin typeface="Arial" panose="020B0604020202020204" pitchFamily="34" charset="0"/>
                          <a:ea typeface="+mn-ea"/>
                          <a:cs typeface="Arial" panose="020B0604020202020204" pitchFamily="34" charset="0"/>
                        </a:rPr>
                        <a:t>We did not identify any significant inconsistencies between the information presented in the annual report and our knowledge of the Trust.</a:t>
                      </a:r>
                    </a:p>
                    <a:p>
                      <a:pPr marL="171450" marR="0" lvl="0" indent="-171450" algn="l" defTabSz="914400" rtl="0" eaLnBrk="1" fontAlgn="auto" latinLnBrk="0" hangingPunct="0">
                        <a:lnSpc>
                          <a:spcPct val="100000"/>
                        </a:lnSpc>
                        <a:spcBef>
                          <a:spcPts val="300"/>
                        </a:spcBef>
                        <a:spcAft>
                          <a:spcPts val="0"/>
                        </a:spcAft>
                        <a:buClr>
                          <a:srgbClr val="26D07C"/>
                        </a:buClr>
                        <a:buSzTx/>
                        <a:buFont typeface="Arial" panose="020B0604020202020204" pitchFamily="34" charset="0"/>
                        <a:buChar char="•"/>
                        <a:tabLst/>
                        <a:defRPr/>
                      </a:pPr>
                      <a:r>
                        <a:rPr lang="en-US" sz="800" kern="1200" dirty="0">
                          <a:solidFill>
                            <a:schemeClr val="tx1"/>
                          </a:solidFill>
                          <a:latin typeface="Arial" panose="020B0604020202020204" pitchFamily="34" charset="0"/>
                          <a:ea typeface="+mn-ea"/>
                          <a:cs typeface="Arial" panose="020B0604020202020204" pitchFamily="34" charset="0"/>
                        </a:rPr>
                        <a:t>We confirmed that the Governance Statement had been prepared in line with the DHSC requirements. </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84430"/>
                  </a:ext>
                </a:extLst>
              </a:tr>
              <a:tr h="1220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pPr>
                      <a:r>
                        <a:rPr lang="en-GB"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Value for money (VFM)</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solidFill>
                      <a:srgbClr val="26D07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l">
                        <a:spcBef>
                          <a:spcPts val="300"/>
                        </a:spcBef>
                        <a:spcAft>
                          <a:spcPts val="0"/>
                        </a:spcAft>
                        <a:buNone/>
                      </a:pPr>
                      <a:r>
                        <a:rPr lang="en-GB" sz="800" kern="1200" noProof="0" dirty="0">
                          <a:solidFill>
                            <a:schemeClr val="tx1"/>
                          </a:solidFill>
                          <a:latin typeface="Arial"/>
                          <a:ea typeface="+mn-ea"/>
                          <a:cs typeface="Arial"/>
                        </a:rPr>
                        <a:t>For the year ended 31 March 2021, under the 2020 Code of Audit Practice and the NAO’s updated Auditor Guidance Note 03 (“AGN 03”), we consider whether there are sufficient arrangements in place at the Trust in each of the three elements that make up value for money, with the overall evaluation criterion: </a:t>
                      </a:r>
                      <a:endParaRPr lang="en-US" sz="800" kern="1200" dirty="0">
                        <a:solidFill>
                          <a:schemeClr val="tx1"/>
                        </a:solidFill>
                        <a:latin typeface="Arial" panose="020B0604020202020204" pitchFamily="34" charset="0"/>
                        <a:ea typeface="+mn-ea"/>
                        <a:cs typeface="Arial" panose="020B0604020202020204" pitchFamily="34" charset="0"/>
                      </a:endParaRPr>
                    </a:p>
                    <a:p>
                      <a:pPr marL="0" lvl="0" indent="0" algn="l">
                        <a:spcBef>
                          <a:spcPts val="300"/>
                        </a:spcBef>
                        <a:spcAft>
                          <a:spcPts val="0"/>
                        </a:spcAft>
                        <a:buNone/>
                      </a:pPr>
                      <a:r>
                        <a:rPr lang="en-GB" sz="800" i="1" kern="1200" noProof="0" dirty="0">
                          <a:solidFill>
                            <a:schemeClr val="tx1"/>
                          </a:solidFill>
                          <a:latin typeface="Arial"/>
                          <a:ea typeface="+mn-ea"/>
                          <a:cs typeface="Arial"/>
                        </a:rPr>
                        <a:t>In all significant respects, the audited body has made proper arrangements for securing economy, efficiency and effectiveness in its use of resources. </a:t>
                      </a:r>
                      <a:endParaRPr lang="en-US" sz="800" i="1" kern="1200" dirty="0">
                        <a:solidFill>
                          <a:schemeClr val="tx1"/>
                        </a:solidFill>
                        <a:latin typeface="Arial"/>
                        <a:ea typeface="+mn-ea"/>
                        <a:cs typeface="Arial"/>
                      </a:endParaRPr>
                    </a:p>
                    <a:p>
                      <a:pPr marL="0" lvl="0" indent="0" algn="l">
                        <a:spcBef>
                          <a:spcPts val="300"/>
                        </a:spcBef>
                        <a:spcAft>
                          <a:spcPts val="0"/>
                        </a:spcAft>
                        <a:buNone/>
                      </a:pPr>
                      <a:r>
                        <a:rPr lang="en-GB" sz="800" kern="1200" dirty="0">
                          <a:solidFill>
                            <a:schemeClr val="tx1"/>
                          </a:solidFill>
                          <a:effectLst/>
                          <a:latin typeface="Arial"/>
                          <a:ea typeface="+mn-ea"/>
                          <a:cs typeface="Arial"/>
                        </a:rPr>
                        <a:t>We assess the arrangements in place for securing economy, efficiency and effectiveness in the Trust’s use of resources and provide a summary of our findings in the commentary in this report. We are required to report if we have identified any significant weaknesses as a result of this work.</a:t>
                      </a:r>
                      <a:endParaRPr lang="en-GB" sz="800" b="0" i="0" u="none" strike="noStrike" kern="1200" noProof="0" dirty="0">
                        <a:effectLst/>
                      </a:endParaRP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lvl="0" indent="-171450" algn="l" hangingPunct="0">
                        <a:spcBef>
                          <a:spcPts val="300"/>
                        </a:spcBef>
                        <a:spcAft>
                          <a:spcPts val="0"/>
                        </a:spcAft>
                        <a:buClr>
                          <a:srgbClr val="26D07C"/>
                        </a:buClr>
                        <a:buFont typeface="Arial" panose="020B0604020202020204" pitchFamily="34" charset="0"/>
                        <a:buChar char="•"/>
                      </a:pPr>
                      <a:r>
                        <a:rPr lang="en-GB" sz="800" dirty="0">
                          <a:solidFill>
                            <a:schemeClr val="tx1"/>
                          </a:solidFill>
                          <a:effectLst/>
                          <a:latin typeface="Arial" panose="020B0604020202020204" pitchFamily="34" charset="0"/>
                          <a:ea typeface="+mn-ea"/>
                          <a:cs typeface="Arial" panose="020B0604020202020204" pitchFamily="34" charset="0"/>
                        </a:rPr>
                        <a:t>We are required to report if we identify any matters that indicate that there are significant weaknesses in the Trust’s arrangements for achieving value for money.</a:t>
                      </a:r>
                    </a:p>
                    <a:p>
                      <a:pPr marL="171450" lvl="0" indent="-171450" algn="l" hangingPunct="0">
                        <a:spcBef>
                          <a:spcPts val="300"/>
                        </a:spcBef>
                        <a:spcAft>
                          <a:spcPts val="0"/>
                        </a:spcAft>
                        <a:buClr>
                          <a:srgbClr val="26D07C"/>
                        </a:buClr>
                        <a:buFont typeface="Arial" panose="020B0604020202020204" pitchFamily="34" charset="0"/>
                        <a:buChar char="•"/>
                      </a:pPr>
                      <a:r>
                        <a:rPr lang="en-GB" sz="800" kern="1200" dirty="0">
                          <a:solidFill>
                            <a:schemeClr val="tx1"/>
                          </a:solidFill>
                          <a:effectLst/>
                          <a:latin typeface="Arial" panose="020B0604020202020204" pitchFamily="34" charset="0"/>
                          <a:ea typeface="+mn-ea"/>
                          <a:cs typeface="Arial" panose="020B0604020202020204" pitchFamily="34" charset="0"/>
                        </a:rPr>
                        <a:t>We have nothing to report in this regard.</a:t>
                      </a:r>
                    </a:p>
                    <a:p>
                      <a:pPr marL="171450" lvl="0" indent="-171450" algn="l" hangingPunct="0">
                        <a:spcBef>
                          <a:spcPts val="300"/>
                        </a:spcBef>
                        <a:spcAft>
                          <a:spcPts val="0"/>
                        </a:spcAft>
                        <a:buClr>
                          <a:srgbClr val="26D07C"/>
                        </a:buClr>
                        <a:buFont typeface="Arial" panose="020B0604020202020204" pitchFamily="34" charset="0"/>
                        <a:buChar char="•"/>
                      </a:pPr>
                      <a:r>
                        <a:rPr lang="en-GB" sz="800" kern="1200" dirty="0">
                          <a:solidFill>
                            <a:schemeClr val="tx1"/>
                          </a:solidFill>
                          <a:effectLst/>
                          <a:latin typeface="Arial" panose="020B0604020202020204" pitchFamily="34" charset="0"/>
                          <a:ea typeface="+mn-ea"/>
                          <a:cs typeface="Arial" panose="020B0604020202020204" pitchFamily="34" charset="0"/>
                        </a:rPr>
                        <a:t>Our commentary on the Trust’s VFM arrangements is set out on pages 4 to 8.</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59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pPr>
                      <a:r>
                        <a:rPr lang="en-GB"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Other reporting</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solidFill>
                      <a:srgbClr val="26D07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l" hangingPunct="0">
                        <a:spcBef>
                          <a:spcPts val="300"/>
                        </a:spcBef>
                        <a:spcAft>
                          <a:spcPts val="0"/>
                        </a:spcAft>
                        <a:buClr>
                          <a:srgbClr val="26D07C"/>
                        </a:buClr>
                        <a:buFont typeface="Arial" panose="020B0604020202020204" pitchFamily="34" charset="0"/>
                        <a:buNone/>
                      </a:pPr>
                      <a:r>
                        <a:rPr lang="en-GB" sz="800" kern="1200" dirty="0">
                          <a:solidFill>
                            <a:schemeClr val="tx1"/>
                          </a:solidFill>
                          <a:latin typeface="Arial"/>
                          <a:ea typeface="+mn-ea"/>
                          <a:cs typeface="Arial"/>
                        </a:rPr>
                        <a:t>We are required to report, by exception, on whether we have:</a:t>
                      </a:r>
                      <a:endParaRPr lang="en-US" dirty="0"/>
                    </a:p>
                    <a:p>
                      <a:pPr marL="0" lvl="0" indent="0" algn="l">
                        <a:spcBef>
                          <a:spcPts val="300"/>
                        </a:spcBef>
                        <a:spcAft>
                          <a:spcPts val="0"/>
                        </a:spcAft>
                        <a:buFont typeface="Arial" panose="020B0604020202020204" pitchFamily="34" charset="0"/>
                        <a:buNone/>
                      </a:pPr>
                      <a:r>
                        <a:rPr lang="en-GB" sz="800" kern="1200" dirty="0">
                          <a:solidFill>
                            <a:schemeClr val="tx1"/>
                          </a:solidFill>
                          <a:latin typeface="Arial"/>
                          <a:ea typeface="+mn-ea"/>
                          <a:cs typeface="Arial"/>
                        </a:rPr>
                        <a:t>- issued a report in the public interest under schedule 10(3) of the National Health Service Act 2006, or</a:t>
                      </a:r>
                    </a:p>
                    <a:p>
                      <a:pPr marL="0" lvl="0" indent="0" algn="l">
                        <a:spcBef>
                          <a:spcPts val="300"/>
                        </a:spcBef>
                        <a:spcAft>
                          <a:spcPts val="0"/>
                        </a:spcAft>
                        <a:buFontTx/>
                        <a:buNone/>
                      </a:pPr>
                      <a:r>
                        <a:rPr lang="en-GB" sz="800" kern="1200" dirty="0">
                          <a:solidFill>
                            <a:schemeClr val="tx1"/>
                          </a:solidFill>
                          <a:latin typeface="Arial"/>
                          <a:ea typeface="+mn-ea"/>
                          <a:cs typeface="Arial"/>
                        </a:rPr>
                        <a:t>- referred a matter to the regulator under schedule 10(6) of the National Health Service Act 2006.</a:t>
                      </a:r>
                    </a:p>
                    <a:p>
                      <a:pPr marL="0" lvl="0" indent="0" algn="l">
                        <a:spcBef>
                          <a:spcPts val="300"/>
                        </a:spcBef>
                        <a:spcAft>
                          <a:spcPts val="0"/>
                        </a:spcAft>
                        <a:buFontTx/>
                        <a:buNone/>
                      </a:pPr>
                      <a:endParaRPr lang="en-GB" sz="800" kern="1200" dirty="0">
                        <a:solidFill>
                          <a:schemeClr val="tx1"/>
                        </a:solidFill>
                        <a:latin typeface="Arial"/>
                        <a:ea typeface="+mn-ea"/>
                        <a:cs typeface="Arial"/>
                      </a:endParaRP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lvl="0" indent="-171450" algn="l" hangingPunct="0">
                        <a:spcBef>
                          <a:spcPts val="300"/>
                        </a:spcBef>
                        <a:spcAft>
                          <a:spcPts val="0"/>
                        </a:spcAft>
                        <a:buClr>
                          <a:srgbClr val="26D07C"/>
                        </a:buClr>
                        <a:buFont typeface="Arial" panose="020B0604020202020204" pitchFamily="34" charset="0"/>
                        <a:buChar char="•"/>
                      </a:pPr>
                      <a:r>
                        <a:rPr lang="en-GB" sz="800" kern="1200" dirty="0">
                          <a:solidFill>
                            <a:schemeClr val="tx1"/>
                          </a:solidFill>
                          <a:latin typeface="Arial"/>
                          <a:ea typeface="+mn-ea"/>
                          <a:cs typeface="Arial"/>
                        </a:rPr>
                        <a:t>We did not consider it necessary to issue any other reports.</a:t>
                      </a:r>
                    </a:p>
                  </a:txBody>
                  <a:tcPr marL="68580" marR="68580" marT="0" marB="0">
                    <a:lnL w="6350" cap="flat" cmpd="sng" algn="ctr">
                      <a:solidFill>
                        <a:srgbClr val="26D07C"/>
                      </a:solidFill>
                      <a:prstDash val="solid"/>
                      <a:round/>
                      <a:headEnd type="none" w="med" len="med"/>
                      <a:tailEnd type="none" w="med" len="med"/>
                    </a:lnL>
                    <a:lnR w="6350" cap="flat" cmpd="sng" algn="ctr">
                      <a:solidFill>
                        <a:srgbClr val="26D07C"/>
                      </a:solidFill>
                      <a:prstDash val="solid"/>
                      <a:round/>
                      <a:headEnd type="none" w="med" len="med"/>
                      <a:tailEnd type="none" w="med" len="med"/>
                    </a:lnR>
                    <a:lnT w="6350" cap="flat" cmpd="sng" algn="ctr">
                      <a:solidFill>
                        <a:srgbClr val="26D07C"/>
                      </a:solidFill>
                      <a:prstDash val="solid"/>
                      <a:round/>
                      <a:headEnd type="none" w="med" len="med"/>
                      <a:tailEnd type="none" w="med" len="med"/>
                    </a:lnT>
                    <a:lnB w="6350" cap="flat" cmpd="sng" algn="ctr">
                      <a:solidFill>
                        <a:srgbClr val="26D07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94999FC5-678A-428A-8120-7D39677C1C7F}"/>
              </a:ext>
            </a:extLst>
          </p:cNvPr>
          <p:cNvSpPr txBox="1"/>
          <p:nvPr/>
        </p:nvSpPr>
        <p:spPr>
          <a:xfrm>
            <a:off x="8601076" y="4839037"/>
            <a:ext cx="385790" cy="230832"/>
          </a:xfrm>
          <a:prstGeom prst="rect">
            <a:avLst/>
          </a:prstGeom>
          <a:noFill/>
        </p:spPr>
        <p:txBody>
          <a:bodyPr wrap="square" rtlCol="0">
            <a:spAutoFit/>
          </a:bodyPr>
          <a:lstStyle/>
          <a:p>
            <a:r>
              <a:rPr lang="en-US" sz="900" dirty="0"/>
              <a:t>1</a:t>
            </a:r>
            <a:endParaRPr lang="en-GB" sz="900" dirty="0"/>
          </a:p>
        </p:txBody>
      </p:sp>
    </p:spTree>
    <p:extLst>
      <p:ext uri="{BB962C8B-B14F-4D97-AF65-F5344CB8AC3E}">
        <p14:creationId xmlns:p14="http://schemas.microsoft.com/office/powerpoint/2010/main" val="211145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B636-1F5A-4CC4-A661-D9AD3A40B35E}"/>
              </a:ext>
            </a:extLst>
          </p:cNvPr>
          <p:cNvSpPr>
            <a:spLocks noGrp="1"/>
          </p:cNvSpPr>
          <p:nvPr>
            <p:ph type="title"/>
          </p:nvPr>
        </p:nvSpPr>
        <p:spPr>
          <a:xfrm>
            <a:off x="311701" y="136784"/>
            <a:ext cx="8675164" cy="572700"/>
          </a:xfrm>
        </p:spPr>
        <p:txBody>
          <a:bodyPr/>
          <a:lstStyle/>
          <a:p>
            <a:r>
              <a:rPr lang="en-GB" dirty="0"/>
              <a:t>Financial statements audit</a:t>
            </a:r>
          </a:p>
        </p:txBody>
      </p:sp>
      <p:sp>
        <p:nvSpPr>
          <p:cNvPr id="7" name="object 4">
            <a:extLst>
              <a:ext uri="{FF2B5EF4-FFF2-40B4-BE49-F238E27FC236}">
                <a16:creationId xmlns:a16="http://schemas.microsoft.com/office/drawing/2014/main" id="{01D3DBD4-FDBC-47D5-9BC3-E753AA742123}"/>
              </a:ext>
            </a:extLst>
          </p:cNvPr>
          <p:cNvSpPr txBox="1"/>
          <p:nvPr/>
        </p:nvSpPr>
        <p:spPr>
          <a:xfrm>
            <a:off x="311701" y="566823"/>
            <a:ext cx="8675164" cy="186590"/>
          </a:xfrm>
          <a:prstGeom prst="rect">
            <a:avLst/>
          </a:prstGeom>
        </p:spPr>
        <p:txBody>
          <a:bodyPr vert="horz" wrap="square" lIns="0" tIns="62865" rIns="0" bIns="0" rtlCol="0" anchor="t">
            <a:spAutoFit/>
          </a:bodyPr>
          <a:lstStyle/>
          <a:p>
            <a:r>
              <a:rPr lang="en-GB" sz="800" dirty="0"/>
              <a:t>The key risks to our audit opinion that we identified as part of our risk assessment and our findings in each area are summarised below.</a:t>
            </a:r>
          </a:p>
        </p:txBody>
      </p:sp>
      <p:graphicFrame>
        <p:nvGraphicFramePr>
          <p:cNvPr id="9" name="object 7">
            <a:extLst>
              <a:ext uri="{FF2B5EF4-FFF2-40B4-BE49-F238E27FC236}">
                <a16:creationId xmlns:a16="http://schemas.microsoft.com/office/drawing/2014/main" id="{490563C9-852F-432E-B8D6-681517322E07}"/>
              </a:ext>
            </a:extLst>
          </p:cNvPr>
          <p:cNvGraphicFramePr>
            <a:graphicFrameLocks noGrp="1"/>
          </p:cNvGraphicFramePr>
          <p:nvPr>
            <p:extLst>
              <p:ext uri="{D42A27DB-BD31-4B8C-83A1-F6EECF244321}">
                <p14:modId xmlns:p14="http://schemas.microsoft.com/office/powerpoint/2010/main" val="607040228"/>
              </p:ext>
            </p:extLst>
          </p:nvPr>
        </p:nvGraphicFramePr>
        <p:xfrm>
          <a:off x="311701" y="918035"/>
          <a:ext cx="8571464" cy="3559158"/>
        </p:xfrm>
        <a:graphic>
          <a:graphicData uri="http://schemas.openxmlformats.org/drawingml/2006/table">
            <a:tbl>
              <a:tblPr firstRow="1" bandRow="1">
                <a:tableStyleId>{69012ECD-51FC-41F1-AA8D-1B2483CD663E}</a:tableStyleId>
              </a:tblPr>
              <a:tblGrid>
                <a:gridCol w="5678020">
                  <a:extLst>
                    <a:ext uri="{9D8B030D-6E8A-4147-A177-3AD203B41FA5}">
                      <a16:colId xmlns:a16="http://schemas.microsoft.com/office/drawing/2014/main" val="20001"/>
                    </a:ext>
                  </a:extLst>
                </a:gridCol>
                <a:gridCol w="2893444">
                  <a:extLst>
                    <a:ext uri="{9D8B030D-6E8A-4147-A177-3AD203B41FA5}">
                      <a16:colId xmlns:a16="http://schemas.microsoft.com/office/drawing/2014/main" val="190303335"/>
                    </a:ext>
                  </a:extLst>
                </a:gridCol>
              </a:tblGrid>
              <a:tr h="252388">
                <a:tc>
                  <a:txBody>
                    <a:bodyPr/>
                    <a:lstStyle/>
                    <a:p>
                      <a:pPr marL="72000" indent="0" algn="l" defTabSz="914400" rtl="0" eaLnBrk="1" latinLnBrk="0" hangingPunct="1">
                        <a:lnSpc>
                          <a:spcPct val="200000"/>
                        </a:lnSpc>
                        <a:spcBef>
                          <a:spcPts val="600"/>
                        </a:spcBef>
                        <a:spcAft>
                          <a:spcPts val="600"/>
                        </a:spcAft>
                      </a:pPr>
                      <a:r>
                        <a:rPr lang="en-GB" sz="900" b="1" kern="1200" spc="-5" dirty="0">
                          <a:solidFill>
                            <a:schemeClr val="bg1"/>
                          </a:solidFill>
                          <a:latin typeface="+mn-lt"/>
                          <a:ea typeface="+mn-ea"/>
                          <a:cs typeface="+mn-cs"/>
                        </a:rPr>
                        <a:t>Significant audit risks</a:t>
                      </a:r>
                      <a:endParaRPr sz="900" b="1" kern="1200" spc="-5" dirty="0">
                        <a:solidFill>
                          <a:schemeClr val="bg1"/>
                        </a:solidFill>
                        <a:latin typeface="+mn-lt"/>
                        <a:ea typeface="+mn-ea"/>
                        <a:cs typeface="+mn-cs"/>
                      </a:endParaRPr>
                    </a:p>
                  </a:txBody>
                  <a:tcPr marL="0" marR="0" marT="0" marB="0"/>
                </a:tc>
                <a:tc>
                  <a:txBody>
                    <a:bodyPr/>
                    <a:lstStyle/>
                    <a:p>
                      <a:pPr marL="72000" indent="0" algn="l" defTabSz="914400" rtl="0" eaLnBrk="1" latinLnBrk="0" hangingPunct="1">
                        <a:lnSpc>
                          <a:spcPct val="200000"/>
                        </a:lnSpc>
                        <a:spcBef>
                          <a:spcPts val="600"/>
                        </a:spcBef>
                        <a:spcAft>
                          <a:spcPts val="600"/>
                        </a:spcAft>
                      </a:pPr>
                      <a:r>
                        <a:rPr lang="en-US" sz="900" b="1" kern="1200" spc="-5" dirty="0">
                          <a:solidFill>
                            <a:schemeClr val="bg1"/>
                          </a:solidFill>
                          <a:latin typeface="+mn-lt"/>
                          <a:ea typeface="+mn-ea"/>
                          <a:cs typeface="+mn-cs"/>
                        </a:rPr>
                        <a:t>Audit findings</a:t>
                      </a:r>
                      <a:endParaRPr sz="900" b="1" kern="1200" spc="-5" dirty="0">
                        <a:solidFill>
                          <a:schemeClr val="bg1"/>
                        </a:solidFill>
                        <a:latin typeface="+mn-lt"/>
                        <a:ea typeface="+mn-ea"/>
                        <a:cs typeface="+mn-cs"/>
                      </a:endParaRPr>
                    </a:p>
                  </a:txBody>
                  <a:tcPr marL="0" marR="0" marT="0" marB="0"/>
                </a:tc>
                <a:extLst>
                  <a:ext uri="{0D108BD9-81ED-4DB2-BD59-A6C34878D82A}">
                    <a16:rowId xmlns:a16="http://schemas.microsoft.com/office/drawing/2014/main" val="10002"/>
                  </a:ext>
                </a:extLst>
              </a:tr>
              <a:tr h="650512">
                <a:tc>
                  <a:txBody>
                    <a:bodyPr/>
                    <a:lstStyle/>
                    <a:p>
                      <a:pPr algn="l">
                        <a:spcBef>
                          <a:spcPts val="600"/>
                        </a:spcBef>
                        <a:spcAft>
                          <a:spcPts val="600"/>
                        </a:spcAft>
                      </a:pPr>
                      <a:r>
                        <a:rPr lang="en-GB" sz="800" b="1" dirty="0">
                          <a:solidFill>
                            <a:schemeClr val="tx2">
                              <a:lumMod val="75000"/>
                            </a:schemeClr>
                          </a:solidFill>
                          <a:effectLst/>
                        </a:rPr>
                        <a:t>Fraud in revenue recognition</a:t>
                      </a:r>
                      <a:endParaRPr lang="en-GB" sz="800" dirty="0">
                        <a:solidFill>
                          <a:schemeClr val="tx2">
                            <a:lumMod val="75000"/>
                          </a:schemeClr>
                        </a:solidFill>
                        <a:effectLst/>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800" kern="1200" dirty="0">
                          <a:solidFill>
                            <a:schemeClr val="tx1"/>
                          </a:solidFill>
                          <a:effectLst/>
                          <a:latin typeface="+mn-lt"/>
                          <a:ea typeface="+mn-ea"/>
                          <a:cs typeface="+mn-cs"/>
                        </a:rPr>
                        <a:t>Under ISA (UK) 240 there is a (rebuttable) presumption that there are risks of fraud in revenue recognition. There is a risk that the Trust may adopt inappropriate accounting policies or treat income in such a way as to lead to material misstatement in the financial statements. </a:t>
                      </a:r>
                    </a:p>
                  </a:txBody>
                  <a:tcPr marL="68580" marR="68580" marT="0" marB="0"/>
                </a:tc>
                <a:tc>
                  <a:txBody>
                    <a:bodyPr/>
                    <a:lstStyle/>
                    <a:p>
                      <a:pPr marL="0" lvl="0" indent="0" hangingPunct="0">
                        <a:spcBef>
                          <a:spcPts val="600"/>
                        </a:spcBef>
                        <a:spcAft>
                          <a:spcPts val="600"/>
                        </a:spcAft>
                        <a:buFont typeface="Arial" panose="020B0604020202020204" pitchFamily="34" charset="0"/>
                        <a:buNone/>
                      </a:pPr>
                      <a:r>
                        <a:rPr lang="en-GB" sz="800" kern="1200" dirty="0">
                          <a:solidFill>
                            <a:schemeClr val="tx1"/>
                          </a:solidFill>
                          <a:effectLst/>
                          <a:latin typeface="+mn-lt"/>
                          <a:ea typeface="+mn-ea"/>
                          <a:cs typeface="+mn-cs"/>
                        </a:rPr>
                        <a:t>Aside from a reclassification of income within note 2.1, our audit work did not identify any issues of concern in respect of revenue recognition.</a:t>
                      </a:r>
                    </a:p>
                  </a:txBody>
                  <a:tcPr marL="68580" marR="68580" marT="0" marB="0"/>
                </a:tc>
                <a:extLst>
                  <a:ext uri="{0D108BD9-81ED-4DB2-BD59-A6C34878D82A}">
                    <a16:rowId xmlns:a16="http://schemas.microsoft.com/office/drawing/2014/main" val="10003"/>
                  </a:ext>
                </a:extLst>
              </a:tr>
              <a:tr h="981147">
                <a:tc>
                  <a:txBody>
                    <a:bodyPr/>
                    <a:lstStyle/>
                    <a:p>
                      <a:pPr lvl="0" algn="l">
                        <a:spcBef>
                          <a:spcPts val="600"/>
                        </a:spcBef>
                        <a:spcAft>
                          <a:spcPts val="600"/>
                        </a:spcAft>
                        <a:buNone/>
                      </a:pPr>
                      <a:r>
                        <a:rPr lang="en-GB" sz="800" b="1" dirty="0">
                          <a:solidFill>
                            <a:schemeClr val="tx2">
                              <a:lumMod val="75000"/>
                            </a:schemeClr>
                          </a:solidFill>
                          <a:effectLst/>
                        </a:rPr>
                        <a:t>Management override of controls</a:t>
                      </a:r>
                      <a:r>
                        <a:rPr lang="en-GB" sz="800" b="1" dirty="0">
                          <a:effectLst/>
                        </a:rPr>
                        <a:t> </a:t>
                      </a:r>
                      <a:endParaRPr lang="en-GB" sz="800" dirty="0">
                        <a:effectLst/>
                      </a:endParaRPr>
                    </a:p>
                    <a:p>
                      <a:pPr lvl="0" algn="l">
                        <a:spcBef>
                          <a:spcPts val="600"/>
                        </a:spcBef>
                        <a:spcAft>
                          <a:spcPts val="600"/>
                        </a:spcAft>
                        <a:buNone/>
                      </a:pPr>
                      <a:r>
                        <a:rPr lang="en-GB" sz="800" dirty="0">
                          <a:effectLst/>
                        </a:rPr>
                        <a:t>Under ISA (UK) 240 there is a presumed risk of management override of controls in all entities. Such transactions could lead to a material misstatement in the financial statements.</a:t>
                      </a:r>
                    </a:p>
                    <a:p>
                      <a:pPr lvl="0" algn="l">
                        <a:spcBef>
                          <a:spcPts val="600"/>
                        </a:spcBef>
                        <a:spcAft>
                          <a:spcPts val="600"/>
                        </a:spcAft>
                        <a:buNone/>
                      </a:pPr>
                      <a:r>
                        <a:rPr lang="en-GB" sz="800" dirty="0">
                          <a:effectLst/>
                        </a:rPr>
                        <a:t>Revised ISA 540 requires auditors to consider inherent risks associated with the production of accounting estimates. These could relate to the complexity of the method applied, subjectivity in the choice of data or assumptions, or a high degree of estimation uncertainty.</a:t>
                      </a:r>
                      <a:endParaRPr lang="en-GB" dirty="0"/>
                    </a:p>
                  </a:txBody>
                  <a:tcPr marL="68580" marR="68580" marT="0" marB="0"/>
                </a:tc>
                <a:tc>
                  <a:txBody>
                    <a:bodyPr/>
                    <a:lstStyle/>
                    <a:p>
                      <a:pPr marL="0" marR="0" lvl="0" indent="0" algn="l" rtl="0">
                        <a:lnSpc>
                          <a:spcPct val="100000"/>
                        </a:lnSpc>
                        <a:spcBef>
                          <a:spcPts val="600"/>
                        </a:spcBef>
                        <a:spcAft>
                          <a:spcPts val="600"/>
                        </a:spcAft>
                        <a:buClrTx/>
                        <a:buSzTx/>
                        <a:buFont typeface="Arial" panose="020B0604020202020204" pitchFamily="34" charset="0"/>
                        <a:buNone/>
                      </a:pPr>
                      <a:r>
                        <a:rPr lang="en-GB" sz="800" kern="1200" dirty="0">
                          <a:solidFill>
                            <a:schemeClr val="tx1"/>
                          </a:solidFill>
                          <a:effectLst/>
                          <a:latin typeface="+mn-lt"/>
                          <a:ea typeface="+mn-ea"/>
                          <a:cs typeface="+mn-cs"/>
                        </a:rPr>
                        <a:t>Our audit did not identify any issues of concern in respect of management override of controls.</a:t>
                      </a:r>
                    </a:p>
                    <a:p>
                      <a:pPr marL="0" marR="0" lvl="0" indent="0" algn="l" rtl="0">
                        <a:lnSpc>
                          <a:spcPct val="100000"/>
                        </a:lnSpc>
                        <a:spcBef>
                          <a:spcPts val="600"/>
                        </a:spcBef>
                        <a:spcAft>
                          <a:spcPts val="600"/>
                        </a:spcAft>
                        <a:buClrTx/>
                        <a:buSzTx/>
                        <a:buFont typeface="Arial" panose="020B0604020202020204" pitchFamily="34" charset="0"/>
                        <a:buNone/>
                      </a:pPr>
                      <a:r>
                        <a:rPr lang="en-GB" sz="800" kern="1200" dirty="0">
                          <a:solidFill>
                            <a:schemeClr val="tx1"/>
                          </a:solidFill>
                          <a:effectLst/>
                          <a:latin typeface="+mn-lt"/>
                          <a:ea typeface="+mn-ea"/>
                          <a:cs typeface="+mn-cs"/>
                        </a:rPr>
                        <a:t>We raised a recommendation for the Trust to consider in relation to journals.</a:t>
                      </a:r>
                      <a:endParaRPr lang="en-GB" dirty="0"/>
                    </a:p>
                  </a:txBody>
                  <a:tcPr marL="68580" marR="68580" marT="0" marB="0"/>
                </a:tc>
                <a:extLst>
                  <a:ext uri="{0D108BD9-81ED-4DB2-BD59-A6C34878D82A}">
                    <a16:rowId xmlns:a16="http://schemas.microsoft.com/office/drawing/2014/main" val="4107224444"/>
                  </a:ext>
                </a:extLst>
              </a:tr>
              <a:tr h="710757">
                <a:tc>
                  <a:txBody>
                    <a:bodyPr/>
                    <a:lstStyle/>
                    <a:p>
                      <a:pPr lvl="0" algn="l">
                        <a:spcBef>
                          <a:spcPts val="600"/>
                        </a:spcBef>
                        <a:spcAft>
                          <a:spcPts val="600"/>
                        </a:spcAft>
                        <a:buNone/>
                      </a:pPr>
                      <a:r>
                        <a:rPr lang="en-GB" sz="800" b="1" i="0" u="none" strike="noStrike" kern="1200" noProof="0" dirty="0">
                          <a:solidFill>
                            <a:schemeClr val="tx2">
                              <a:lumMod val="75000"/>
                            </a:schemeClr>
                          </a:solidFill>
                          <a:effectLst/>
                          <a:latin typeface="Arial"/>
                        </a:rPr>
                        <a:t>Valuation of land and buildings</a:t>
                      </a:r>
                      <a:endParaRPr lang="en-US" sz="800" b="0" i="0" u="none" strike="noStrike" kern="1200" noProof="0" dirty="0">
                        <a:effectLst/>
                      </a:endParaRPr>
                    </a:p>
                    <a:p>
                      <a:pPr marL="0" marR="0" lvl="0" indent="0" algn="l">
                        <a:lnSpc>
                          <a:spcPct val="100000"/>
                        </a:lnSpc>
                        <a:spcBef>
                          <a:spcPts val="600"/>
                        </a:spcBef>
                        <a:spcAft>
                          <a:spcPts val="600"/>
                        </a:spcAft>
                        <a:buNone/>
                      </a:pPr>
                      <a:r>
                        <a:rPr lang="en-GB" sz="800" b="0" i="0" u="none" strike="noStrike" kern="1200" noProof="0" dirty="0">
                          <a:solidFill>
                            <a:schemeClr val="tx2">
                              <a:lumMod val="75000"/>
                            </a:schemeClr>
                          </a:solidFill>
                          <a:effectLst/>
                          <a:latin typeface="Arial"/>
                        </a:rPr>
                        <a:t>The Trust undertakes a full revaluation of its land and buildings on a five-yearly basis, with a desktop review being performed in all other years, to ensure that the carrying value is not materially different from the fair value. </a:t>
                      </a:r>
                      <a:endParaRPr lang="en-GB" sz="800" b="0" i="0" u="none" strike="noStrike" kern="1200" noProof="0" dirty="0">
                        <a:effectLst/>
                      </a:endParaRPr>
                    </a:p>
                    <a:p>
                      <a:pPr marL="0" marR="0" lvl="0" indent="0" algn="l">
                        <a:lnSpc>
                          <a:spcPct val="100000"/>
                        </a:lnSpc>
                        <a:spcBef>
                          <a:spcPts val="600"/>
                        </a:spcBef>
                        <a:spcAft>
                          <a:spcPts val="600"/>
                        </a:spcAft>
                        <a:buNone/>
                      </a:pPr>
                      <a:r>
                        <a:rPr lang="en-GB" sz="800" b="0" i="0" u="none" strike="noStrike" kern="1200" noProof="0" dirty="0">
                          <a:solidFill>
                            <a:schemeClr val="tx2">
                              <a:lumMod val="75000"/>
                            </a:schemeClr>
                          </a:solidFill>
                          <a:effectLst/>
                          <a:latin typeface="Arial"/>
                        </a:rPr>
                        <a:t>This represents a key accounting estimate made by management within the financial statements. </a:t>
                      </a:r>
                    </a:p>
                  </a:txBody>
                  <a:tcPr marL="68580" marR="68580" marT="0" marB="0"/>
                </a:tc>
                <a:tc>
                  <a:txBody>
                    <a:bodyPr/>
                    <a:lstStyle/>
                    <a:p>
                      <a:pPr marL="0" marR="0" lvl="0" indent="0" algn="l" defTabSz="914400" rtl="0" eaLnBrk="1" latinLnBrk="0" hangingPunct="1">
                        <a:lnSpc>
                          <a:spcPct val="100000"/>
                        </a:lnSpc>
                        <a:spcBef>
                          <a:spcPts val="600"/>
                        </a:spcBef>
                        <a:spcAft>
                          <a:spcPts val="600"/>
                        </a:spcAft>
                        <a:buClrTx/>
                        <a:buSzTx/>
                        <a:buFont typeface="Arial" panose="020B0604020202020204" pitchFamily="34" charset="0"/>
                        <a:buNone/>
                      </a:pPr>
                      <a:r>
                        <a:rPr lang="en-GB" sz="800" kern="1200" noProof="0" dirty="0">
                          <a:solidFill>
                            <a:schemeClr val="tx1"/>
                          </a:solidFill>
                          <a:effectLst/>
                          <a:latin typeface="+mn-lt"/>
                          <a:ea typeface="+mn-ea"/>
                          <a:cs typeface="+mn-cs"/>
                        </a:rPr>
                        <a:t>Our audit did not identify any issues of concern in respect of valuation of land and buildings.</a:t>
                      </a:r>
                      <a:endParaRPr lang="en-GB" sz="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632860965"/>
                  </a:ext>
                </a:extLst>
              </a:tr>
              <a:tr h="805526">
                <a:tc>
                  <a:txBody>
                    <a:bodyPr/>
                    <a:lstStyle/>
                    <a:p>
                      <a:pPr lvl="0" algn="l">
                        <a:spcBef>
                          <a:spcPts val="600"/>
                        </a:spcBef>
                        <a:spcAft>
                          <a:spcPts val="600"/>
                        </a:spcAft>
                        <a:buNone/>
                      </a:pPr>
                      <a:r>
                        <a:rPr lang="en-GB" sz="800" b="1" i="0" u="none" strike="noStrike" kern="1200" noProof="0" dirty="0">
                          <a:solidFill>
                            <a:schemeClr val="tx2">
                              <a:lumMod val="75000"/>
                            </a:schemeClr>
                          </a:solidFill>
                          <a:effectLst/>
                          <a:latin typeface="Arial"/>
                        </a:rPr>
                        <a:t>Impact of COVID-19</a:t>
                      </a:r>
                      <a:endParaRPr lang="en-US" sz="800" b="0" i="0" u="none" strike="noStrike" kern="1200" noProof="0" dirty="0">
                        <a:effectLst/>
                      </a:endParaRPr>
                    </a:p>
                    <a:p>
                      <a:pPr marL="0" marR="0" lvl="0" indent="0" algn="l">
                        <a:lnSpc>
                          <a:spcPct val="100000"/>
                        </a:lnSpc>
                        <a:spcBef>
                          <a:spcPts val="600"/>
                        </a:spcBef>
                        <a:spcAft>
                          <a:spcPts val="600"/>
                        </a:spcAft>
                        <a:buNone/>
                      </a:pPr>
                      <a:r>
                        <a:rPr lang="en-GB" sz="800" b="0" i="0" u="none" strike="noStrike" kern="1200" noProof="0" dirty="0">
                          <a:solidFill>
                            <a:schemeClr val="tx2">
                              <a:lumMod val="75000"/>
                            </a:schemeClr>
                          </a:solidFill>
                          <a:effectLst/>
                          <a:latin typeface="Arial"/>
                        </a:rPr>
                        <a:t>Many COVID-19 support schemes were set up at pace with a view to getting immediate support to the people, entities and areas of the economy where it was most needed. This means the rigour with which controls were implemented and processes set up or followed may not have reached previous standards across the NHS.</a:t>
                      </a:r>
                      <a:endParaRPr lang="en-US" sz="800" b="0" i="0" u="none" strike="noStrike" kern="1200" noProof="0" dirty="0">
                        <a:effectLst/>
                      </a:endParaRPr>
                    </a:p>
                  </a:txBody>
                  <a:tcPr marL="68580" marR="68580" marT="0" marB="0"/>
                </a:tc>
                <a:tc>
                  <a:txBody>
                    <a:bodyPr/>
                    <a:lstStyle/>
                    <a:p>
                      <a:pPr marL="0" marR="0" lvl="0" indent="0" algn="l" defTabSz="914400" rtl="0" eaLnBrk="1" latinLnBrk="0" hangingPunct="1">
                        <a:lnSpc>
                          <a:spcPct val="100000"/>
                        </a:lnSpc>
                        <a:spcBef>
                          <a:spcPts val="600"/>
                        </a:spcBef>
                        <a:spcAft>
                          <a:spcPts val="600"/>
                        </a:spcAft>
                        <a:buClrTx/>
                        <a:buSzTx/>
                        <a:buFont typeface="Arial" panose="020B0604020202020204" pitchFamily="34" charset="0"/>
                        <a:buNone/>
                      </a:pPr>
                      <a:r>
                        <a:rPr lang="en-GB" sz="800" kern="1200" noProof="0" dirty="0">
                          <a:solidFill>
                            <a:schemeClr val="tx1"/>
                          </a:solidFill>
                          <a:effectLst/>
                          <a:latin typeface="+mn-lt"/>
                          <a:ea typeface="+mn-ea"/>
                          <a:cs typeface="+mn-cs"/>
                        </a:rPr>
                        <a:t>Our audit did not identify any issues of concern in respect of misstatements due to the impact of COVID-19.</a:t>
                      </a:r>
                      <a:endParaRPr lang="en-US" sz="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50136753"/>
                  </a:ext>
                </a:extLst>
              </a:tr>
            </a:tbl>
          </a:graphicData>
        </a:graphic>
      </p:graphicFrame>
      <p:sp>
        <p:nvSpPr>
          <p:cNvPr id="3" name="TextBox 2">
            <a:extLst>
              <a:ext uri="{FF2B5EF4-FFF2-40B4-BE49-F238E27FC236}">
                <a16:creationId xmlns:a16="http://schemas.microsoft.com/office/drawing/2014/main" id="{DF174CFE-E58B-4829-AF1F-F8FF8BBEB5C9}"/>
              </a:ext>
            </a:extLst>
          </p:cNvPr>
          <p:cNvSpPr txBox="1"/>
          <p:nvPr/>
        </p:nvSpPr>
        <p:spPr>
          <a:xfrm>
            <a:off x="8707030" y="4839037"/>
            <a:ext cx="279835" cy="230832"/>
          </a:xfrm>
          <a:prstGeom prst="rect">
            <a:avLst/>
          </a:prstGeom>
          <a:noFill/>
        </p:spPr>
        <p:txBody>
          <a:bodyPr wrap="square" rtlCol="0">
            <a:spAutoFit/>
          </a:bodyPr>
          <a:lstStyle/>
          <a:p>
            <a:r>
              <a:rPr lang="en-US" sz="900" dirty="0"/>
              <a:t>2</a:t>
            </a:r>
            <a:endParaRPr lang="en-GB" sz="900" dirty="0"/>
          </a:p>
        </p:txBody>
      </p:sp>
    </p:spTree>
    <p:extLst>
      <p:ext uri="{BB962C8B-B14F-4D97-AF65-F5344CB8AC3E}">
        <p14:creationId xmlns:p14="http://schemas.microsoft.com/office/powerpoint/2010/main" val="421985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7">
            <a:extLst>
              <a:ext uri="{FF2B5EF4-FFF2-40B4-BE49-F238E27FC236}">
                <a16:creationId xmlns:a16="http://schemas.microsoft.com/office/drawing/2014/main" id="{490563C9-852F-432E-B8D6-681517322E07}"/>
              </a:ext>
            </a:extLst>
          </p:cNvPr>
          <p:cNvGraphicFramePr>
            <a:graphicFrameLocks noGrp="1"/>
          </p:cNvGraphicFramePr>
          <p:nvPr>
            <p:extLst>
              <p:ext uri="{D42A27DB-BD31-4B8C-83A1-F6EECF244321}">
                <p14:modId xmlns:p14="http://schemas.microsoft.com/office/powerpoint/2010/main" val="1851434478"/>
              </p:ext>
            </p:extLst>
          </p:nvPr>
        </p:nvGraphicFramePr>
        <p:xfrm>
          <a:off x="311701" y="709484"/>
          <a:ext cx="8416356" cy="1887966"/>
        </p:xfrm>
        <a:graphic>
          <a:graphicData uri="http://schemas.openxmlformats.org/drawingml/2006/table">
            <a:tbl>
              <a:tblPr firstRow="1" bandRow="1">
                <a:tableStyleId>{69012ECD-51FC-41F1-AA8D-1B2483CD663E}</a:tableStyleId>
              </a:tblPr>
              <a:tblGrid>
                <a:gridCol w="5415803">
                  <a:extLst>
                    <a:ext uri="{9D8B030D-6E8A-4147-A177-3AD203B41FA5}">
                      <a16:colId xmlns:a16="http://schemas.microsoft.com/office/drawing/2014/main" val="20001"/>
                    </a:ext>
                  </a:extLst>
                </a:gridCol>
                <a:gridCol w="3000553">
                  <a:extLst>
                    <a:ext uri="{9D8B030D-6E8A-4147-A177-3AD203B41FA5}">
                      <a16:colId xmlns:a16="http://schemas.microsoft.com/office/drawing/2014/main" val="2828337429"/>
                    </a:ext>
                  </a:extLst>
                </a:gridCol>
              </a:tblGrid>
              <a:tr h="266979">
                <a:tc>
                  <a:txBody>
                    <a:bodyPr/>
                    <a:lstStyle/>
                    <a:p>
                      <a:pPr marL="72000" algn="l">
                        <a:lnSpc>
                          <a:spcPct val="200000"/>
                        </a:lnSpc>
                      </a:pPr>
                      <a:r>
                        <a:rPr lang="en-GB" sz="900" b="1" spc="-5" dirty="0">
                          <a:solidFill>
                            <a:schemeClr val="bg1"/>
                          </a:solidFill>
                        </a:rPr>
                        <a:t>Other risks</a:t>
                      </a:r>
                      <a:endParaRPr sz="900" dirty="0">
                        <a:solidFill>
                          <a:schemeClr val="bg1"/>
                        </a:solidFill>
                        <a:latin typeface="+mj-lt"/>
                        <a:cs typeface="Arial"/>
                      </a:endParaRPr>
                    </a:p>
                  </a:txBody>
                  <a:tcPr marL="0" marR="0" marT="0" marB="0"/>
                </a:tc>
                <a:tc>
                  <a:txBody>
                    <a:bodyPr/>
                    <a:lstStyle/>
                    <a:p>
                      <a:pPr marL="72000" marR="0" lvl="0" indent="0" algn="l" defTabSz="914400" rtl="0" eaLnBrk="1" fontAlgn="auto" latinLnBrk="0" hangingPunct="1">
                        <a:lnSpc>
                          <a:spcPct val="200000"/>
                        </a:lnSpc>
                        <a:spcBef>
                          <a:spcPts val="0"/>
                        </a:spcBef>
                        <a:spcAft>
                          <a:spcPts val="0"/>
                        </a:spcAft>
                        <a:buClrTx/>
                        <a:buSzTx/>
                        <a:buFontTx/>
                        <a:buNone/>
                        <a:tabLst/>
                        <a:defRPr/>
                      </a:pPr>
                      <a:r>
                        <a:rPr lang="en-US" sz="900" b="1" kern="1200" dirty="0">
                          <a:solidFill>
                            <a:schemeClr val="bg1"/>
                          </a:solidFill>
                          <a:latin typeface="+mn-lt"/>
                          <a:ea typeface="+mn-ea"/>
                          <a:cs typeface="Arial"/>
                        </a:rPr>
                        <a:t>Audit findings</a:t>
                      </a:r>
                      <a:endParaRPr lang="en-US" dirty="0"/>
                    </a:p>
                  </a:txBody>
                  <a:tcPr marL="0" marR="0" marT="0" marB="0"/>
                </a:tc>
                <a:extLst>
                  <a:ext uri="{0D108BD9-81ED-4DB2-BD59-A6C34878D82A}">
                    <a16:rowId xmlns:a16="http://schemas.microsoft.com/office/drawing/2014/main" val="10002"/>
                  </a:ext>
                </a:extLst>
              </a:tr>
              <a:tr h="746311">
                <a:tc>
                  <a:txBody>
                    <a:bodyPr/>
                    <a:lstStyle/>
                    <a:p>
                      <a:pPr algn="l">
                        <a:spcAft>
                          <a:spcPts val="0"/>
                        </a:spcAft>
                      </a:pPr>
                      <a:r>
                        <a:rPr lang="en-GB" sz="800" b="1" kern="1200" dirty="0">
                          <a:solidFill>
                            <a:schemeClr val="tx2">
                              <a:lumMod val="75000"/>
                            </a:schemeClr>
                          </a:solidFill>
                          <a:effectLst/>
                          <a:latin typeface="+mn-lt"/>
                          <a:ea typeface="+mn-ea"/>
                          <a:cs typeface="+mn-cs"/>
                        </a:rPr>
                        <a:t>Employee remuneration </a:t>
                      </a:r>
                    </a:p>
                    <a:p>
                      <a:pPr algn="l">
                        <a:spcAft>
                          <a:spcPts val="0"/>
                        </a:spcAft>
                      </a:pPr>
                      <a:r>
                        <a:rPr lang="en-GB" sz="800" b="0" kern="1200" dirty="0">
                          <a:solidFill>
                            <a:schemeClr val="tx2">
                              <a:lumMod val="75000"/>
                            </a:schemeClr>
                          </a:solidFill>
                          <a:effectLst/>
                          <a:latin typeface="+mn-lt"/>
                          <a:ea typeface="+mn-ea"/>
                          <a:cs typeface="+mn-cs"/>
                        </a:rPr>
                        <a:t>There is a risk that the financial statements could be materially misstated due to improper recognition of employee remuneration, if expenditure is not accurately recorded or did not actually occur. We considered this to be an elevated risk (medium risk) of material misstatement.</a:t>
                      </a:r>
                    </a:p>
                  </a:txBody>
                  <a:tcPr marL="68580" marR="68580" marT="0" marB="0"/>
                </a:tc>
                <a:tc>
                  <a:txBody>
                    <a:bodyPr/>
                    <a:lstStyle/>
                    <a:p>
                      <a:pPr marL="0" marR="0" lvl="0" indent="0" algn="l" rtl="0" eaLnBrk="1" fontAlgn="auto" latinLnBrk="0" hangingPunct="0">
                        <a:lnSpc>
                          <a:spcPct val="100000"/>
                        </a:lnSpc>
                        <a:spcBef>
                          <a:spcPts val="0"/>
                        </a:spcBef>
                        <a:spcAft>
                          <a:spcPts val="0"/>
                        </a:spcAft>
                        <a:buClrTx/>
                        <a:buSzTx/>
                        <a:buFont typeface="Arial" panose="020B0604020202020204" pitchFamily="34" charset="0"/>
                        <a:buNone/>
                      </a:pPr>
                      <a:r>
                        <a:rPr lang="en-GB" sz="800" kern="1200" dirty="0">
                          <a:solidFill>
                            <a:schemeClr val="tx1"/>
                          </a:solidFill>
                          <a:effectLst/>
                          <a:latin typeface="+mn-lt"/>
                          <a:ea typeface="+mn-ea"/>
                          <a:cs typeface="+mn-cs"/>
                        </a:rPr>
                        <a:t>Our audit did not identify any issues of concern in respect of employee remuneration.</a:t>
                      </a:r>
                    </a:p>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endParaRPr lang="en-GB" sz="800"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en-GB" sz="800" kern="1200" dirty="0">
                          <a:solidFill>
                            <a:schemeClr val="tx1"/>
                          </a:solidFill>
                          <a:effectLst/>
                          <a:latin typeface="+mn-lt"/>
                          <a:ea typeface="+mn-ea"/>
                          <a:cs typeface="+mn-cs"/>
                        </a:rPr>
                        <a:t>We raised two recommendations in relation to starters and leavers.</a:t>
                      </a:r>
                      <a:endParaRPr lang="en-US" sz="800" kern="1200" dirty="0">
                        <a:solidFill>
                          <a:srgbClr val="FF0000"/>
                        </a:solidFill>
                        <a:effectLst/>
                        <a:latin typeface="+mn-lt"/>
                        <a:ea typeface="+mn-ea"/>
                        <a:cs typeface="+mn-cs"/>
                      </a:endParaRPr>
                    </a:p>
                  </a:txBody>
                  <a:tcPr marL="68580" marR="68580" marT="0" marB="0"/>
                </a:tc>
                <a:extLst>
                  <a:ext uri="{0D108BD9-81ED-4DB2-BD59-A6C34878D82A}">
                    <a16:rowId xmlns:a16="http://schemas.microsoft.com/office/drawing/2014/main" val="3744812724"/>
                  </a:ext>
                </a:extLst>
              </a:tr>
              <a:tr h="867335">
                <a:tc>
                  <a:txBody>
                    <a:bodyPr/>
                    <a:lstStyle/>
                    <a:p>
                      <a:pPr lvl="0" algn="l">
                        <a:spcAft>
                          <a:spcPts val="0"/>
                        </a:spcAft>
                        <a:buNone/>
                      </a:pPr>
                      <a:r>
                        <a:rPr lang="en-GB" sz="800" b="1" i="0" u="none" strike="noStrike" kern="1200" noProof="0" dirty="0">
                          <a:solidFill>
                            <a:schemeClr val="tx2">
                              <a:lumMod val="75000"/>
                            </a:schemeClr>
                          </a:solidFill>
                          <a:effectLst/>
                          <a:latin typeface="Arial"/>
                        </a:rPr>
                        <a:t>Holiday pay accrual </a:t>
                      </a:r>
                      <a:endParaRPr lang="en-US" sz="800" b="0" i="0" u="none" strike="noStrike" kern="1200" noProof="0" dirty="0">
                        <a:effectLst/>
                      </a:endParaRPr>
                    </a:p>
                    <a:p>
                      <a:pPr lvl="0" algn="l">
                        <a:spcAft>
                          <a:spcPts val="0"/>
                        </a:spcAft>
                        <a:buNone/>
                      </a:pPr>
                      <a:r>
                        <a:rPr lang="en-GB" sz="800" b="0" i="0" u="none" strike="noStrike" kern="1200" noProof="0" dirty="0">
                          <a:solidFill>
                            <a:schemeClr val="tx2">
                              <a:lumMod val="75000"/>
                            </a:schemeClr>
                          </a:solidFill>
                          <a:effectLst/>
                          <a:latin typeface="Arial"/>
                        </a:rPr>
                        <a:t>The Trust is required to recognise an accrual at the year-end for holidays accrued and not taken by employees. The impact of COVID-19 led to large unused holiday balances in many staff groups. Given the material nature, the high degree of estimation uncertainty / management judgement and the centralised funding being received for up to 5 days, we considered this to be a key accounting estimate and elevated risk (medium risk) of material misstatement.  </a:t>
                      </a:r>
                      <a:endParaRPr lang="en-GB" dirty="0"/>
                    </a:p>
                  </a:txBody>
                  <a:tcPr marL="68580" marR="68580" marT="0" marB="0"/>
                </a:tc>
                <a:tc>
                  <a:txBody>
                    <a:bodyPr/>
                    <a:lstStyle/>
                    <a:p>
                      <a:pPr lvl="0" algn="l">
                        <a:lnSpc>
                          <a:spcPct val="100000"/>
                        </a:lnSpc>
                        <a:spcBef>
                          <a:spcPts val="0"/>
                        </a:spcBef>
                        <a:spcAft>
                          <a:spcPts val="0"/>
                        </a:spcAft>
                        <a:buNone/>
                      </a:pPr>
                      <a:r>
                        <a:rPr lang="en-GB" sz="800" b="0" i="0" u="none" strike="noStrike" kern="1200" noProof="0" dirty="0">
                          <a:solidFill>
                            <a:schemeClr val="tx1"/>
                          </a:solidFill>
                          <a:effectLst/>
                          <a:latin typeface="Arial"/>
                        </a:rPr>
                        <a:t>Our audit did not identify any issues in respect of the Trust’s holiday pay accrual.</a:t>
                      </a:r>
                      <a:endParaRPr lang="en-US" sz="800" b="0" i="0" u="none" strike="noStrike" kern="1200" noProof="0" dirty="0">
                        <a:effectLst/>
                      </a:endParaRPr>
                    </a:p>
                    <a:p>
                      <a:pPr marL="0" lvl="0" indent="0" algn="l" defTabSz="914400">
                        <a:lnSpc>
                          <a:spcPct val="100000"/>
                        </a:lnSpc>
                        <a:spcBef>
                          <a:spcPts val="0"/>
                        </a:spcBef>
                        <a:spcAft>
                          <a:spcPts val="0"/>
                        </a:spcAft>
                        <a:buNone/>
                        <a:tabLst/>
                        <a:defRPr/>
                      </a:pPr>
                      <a:endParaRPr lang="en-US" sz="800" kern="1200" dirty="0">
                        <a:solidFill>
                          <a:srgbClr val="FF0000"/>
                        </a:solidFill>
                        <a:effectLst/>
                        <a:latin typeface="+mn-lt"/>
                        <a:ea typeface="+mn-ea"/>
                        <a:cs typeface="+mn-cs"/>
                      </a:endParaRPr>
                    </a:p>
                  </a:txBody>
                  <a:tcPr marL="68580" marR="68580" marT="0" marB="0"/>
                </a:tc>
                <a:extLst>
                  <a:ext uri="{0D108BD9-81ED-4DB2-BD59-A6C34878D82A}">
                    <a16:rowId xmlns:a16="http://schemas.microsoft.com/office/drawing/2014/main" val="3868867849"/>
                  </a:ext>
                </a:extLst>
              </a:tr>
            </a:tbl>
          </a:graphicData>
        </a:graphic>
      </p:graphicFrame>
      <p:sp>
        <p:nvSpPr>
          <p:cNvPr id="3" name="TextBox 2">
            <a:extLst>
              <a:ext uri="{FF2B5EF4-FFF2-40B4-BE49-F238E27FC236}">
                <a16:creationId xmlns:a16="http://schemas.microsoft.com/office/drawing/2014/main" id="{DF174CFE-E58B-4829-AF1F-F8FF8BBEB5C9}"/>
              </a:ext>
            </a:extLst>
          </p:cNvPr>
          <p:cNvSpPr txBox="1"/>
          <p:nvPr/>
        </p:nvSpPr>
        <p:spPr>
          <a:xfrm>
            <a:off x="8601076" y="4839037"/>
            <a:ext cx="385790" cy="230832"/>
          </a:xfrm>
          <a:prstGeom prst="rect">
            <a:avLst/>
          </a:prstGeom>
          <a:noFill/>
        </p:spPr>
        <p:txBody>
          <a:bodyPr wrap="square" rtlCol="0">
            <a:spAutoFit/>
          </a:bodyPr>
          <a:lstStyle/>
          <a:p>
            <a:r>
              <a:rPr lang="en-US" sz="900" dirty="0"/>
              <a:t>3</a:t>
            </a:r>
            <a:endParaRPr lang="en-GB" sz="900" dirty="0"/>
          </a:p>
        </p:txBody>
      </p:sp>
      <p:sp>
        <p:nvSpPr>
          <p:cNvPr id="7" name="Title 1">
            <a:extLst>
              <a:ext uri="{FF2B5EF4-FFF2-40B4-BE49-F238E27FC236}">
                <a16:creationId xmlns:a16="http://schemas.microsoft.com/office/drawing/2014/main" id="{B3340DCE-03D8-493A-A279-70CC195FD9BC}"/>
              </a:ext>
            </a:extLst>
          </p:cNvPr>
          <p:cNvSpPr>
            <a:spLocks noGrp="1"/>
          </p:cNvSpPr>
          <p:nvPr>
            <p:ph type="title"/>
          </p:nvPr>
        </p:nvSpPr>
        <p:spPr>
          <a:xfrm>
            <a:off x="311701" y="136784"/>
            <a:ext cx="8675164" cy="572700"/>
          </a:xfrm>
        </p:spPr>
        <p:txBody>
          <a:bodyPr/>
          <a:lstStyle/>
          <a:p>
            <a:r>
              <a:rPr lang="en-GB" dirty="0"/>
              <a:t>Financial statements audit (continued)</a:t>
            </a:r>
          </a:p>
        </p:txBody>
      </p:sp>
      <p:sp>
        <p:nvSpPr>
          <p:cNvPr id="2" name="TextBox 1">
            <a:extLst>
              <a:ext uri="{FF2B5EF4-FFF2-40B4-BE49-F238E27FC236}">
                <a16:creationId xmlns:a16="http://schemas.microsoft.com/office/drawing/2014/main" id="{5DB9E999-CA3C-405C-8F75-4FB40D53E3CB}"/>
              </a:ext>
            </a:extLst>
          </p:cNvPr>
          <p:cNvSpPr txBox="1"/>
          <p:nvPr/>
        </p:nvSpPr>
        <p:spPr>
          <a:xfrm>
            <a:off x="311701" y="2727579"/>
            <a:ext cx="8735321" cy="461665"/>
          </a:xfrm>
          <a:prstGeom prst="rect">
            <a:avLst/>
          </a:prstGeom>
          <a:noFill/>
        </p:spPr>
        <p:txBody>
          <a:bodyPr wrap="square" lIns="91440" tIns="45720" rIns="91440" bIns="45720" anchor="t">
            <a:spAutoFit/>
          </a:bodyPr>
          <a:lstStyle/>
          <a:p>
            <a:pPr hangingPunct="0"/>
            <a:r>
              <a:rPr lang="en-US" sz="800" kern="1200" dirty="0">
                <a:solidFill>
                  <a:schemeClr val="tx2">
                    <a:lumMod val="75000"/>
                  </a:schemeClr>
                </a:solidFill>
              </a:rPr>
              <a:t>We</a:t>
            </a:r>
            <a:r>
              <a:rPr lang="en-US" sz="800" kern="1200" dirty="0">
                <a:solidFill>
                  <a:schemeClr val="tx2">
                    <a:lumMod val="75000"/>
                  </a:schemeClr>
                </a:solidFill>
                <a:ea typeface="+mn-ea"/>
                <a:cs typeface="+mn-cs"/>
              </a:rPr>
              <a:t> had no uncorrected misstatements above our trivial threshold to report. </a:t>
            </a:r>
          </a:p>
          <a:p>
            <a:endParaRPr lang="en-US" sz="800" kern="1200" dirty="0">
              <a:solidFill>
                <a:schemeClr val="tx2">
                  <a:lumMod val="75000"/>
                </a:schemeClr>
              </a:solidFill>
              <a:ea typeface="+mn-ea"/>
              <a:cs typeface="+mn-cs"/>
            </a:endParaRPr>
          </a:p>
          <a:p>
            <a:r>
              <a:rPr lang="en-US" sz="800" kern="1200" dirty="0">
                <a:solidFill>
                  <a:schemeClr val="tx2">
                    <a:lumMod val="75000"/>
                  </a:schemeClr>
                </a:solidFill>
                <a:ea typeface="+mn-ea"/>
                <a:cs typeface="+mn-cs"/>
              </a:rPr>
              <a:t>We also raised a small number of internal control recommendations, none of which were classified as 'significant deficiencies'.</a:t>
            </a:r>
            <a:endParaRPr lang="en-US" sz="800" kern="1200" dirty="0">
              <a:solidFill>
                <a:schemeClr val="tx2">
                  <a:lumMod val="75000"/>
                </a:schemeClr>
              </a:solidFill>
              <a:ea typeface="+mn-ea"/>
            </a:endParaRPr>
          </a:p>
        </p:txBody>
      </p:sp>
    </p:spTree>
    <p:extLst>
      <p:ext uri="{BB962C8B-B14F-4D97-AF65-F5344CB8AC3E}">
        <p14:creationId xmlns:p14="http://schemas.microsoft.com/office/powerpoint/2010/main" val="3097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A6E3-7C86-442E-90B4-B8FB6A89F073}"/>
              </a:ext>
            </a:extLst>
          </p:cNvPr>
          <p:cNvSpPr>
            <a:spLocks noGrp="1"/>
          </p:cNvSpPr>
          <p:nvPr>
            <p:ph type="title"/>
          </p:nvPr>
        </p:nvSpPr>
        <p:spPr/>
        <p:txBody>
          <a:bodyPr/>
          <a:lstStyle/>
          <a:p>
            <a:r>
              <a:rPr lang="en-GB" dirty="0"/>
              <a:t>Value for money audit</a:t>
            </a:r>
          </a:p>
        </p:txBody>
      </p:sp>
      <p:sp>
        <p:nvSpPr>
          <p:cNvPr id="6" name="TextBox 5">
            <a:extLst>
              <a:ext uri="{FF2B5EF4-FFF2-40B4-BE49-F238E27FC236}">
                <a16:creationId xmlns:a16="http://schemas.microsoft.com/office/drawing/2014/main" id="{7EB2615D-CDC1-4EFC-BE7C-1AEA5839267A}"/>
              </a:ext>
            </a:extLst>
          </p:cNvPr>
          <p:cNvSpPr txBox="1"/>
          <p:nvPr/>
        </p:nvSpPr>
        <p:spPr>
          <a:xfrm>
            <a:off x="8639176" y="4839037"/>
            <a:ext cx="347690" cy="230832"/>
          </a:xfrm>
          <a:prstGeom prst="rect">
            <a:avLst/>
          </a:prstGeom>
          <a:noFill/>
        </p:spPr>
        <p:txBody>
          <a:bodyPr wrap="square" rtlCol="0">
            <a:spAutoFit/>
          </a:bodyPr>
          <a:lstStyle/>
          <a:p>
            <a:r>
              <a:rPr lang="en-GB" sz="900" dirty="0"/>
              <a:t>4</a:t>
            </a:r>
          </a:p>
        </p:txBody>
      </p:sp>
      <p:sp>
        <p:nvSpPr>
          <p:cNvPr id="12" name="Text Placeholder 11">
            <a:extLst>
              <a:ext uri="{FF2B5EF4-FFF2-40B4-BE49-F238E27FC236}">
                <a16:creationId xmlns:a16="http://schemas.microsoft.com/office/drawing/2014/main" id="{231D6FC8-22DE-4375-B199-820F71578160}"/>
              </a:ext>
            </a:extLst>
          </p:cNvPr>
          <p:cNvSpPr>
            <a:spLocks noGrp="1"/>
          </p:cNvSpPr>
          <p:nvPr>
            <p:ph type="body" sz="quarter" idx="17"/>
          </p:nvPr>
        </p:nvSpPr>
        <p:spPr>
          <a:xfrm>
            <a:off x="281935" y="766309"/>
            <a:ext cx="4143395" cy="3639424"/>
          </a:xfrm>
        </p:spPr>
        <p:txBody>
          <a:bodyPr lIns="91440" tIns="45720" rIns="72000" bIns="45720" anchor="t">
            <a:noAutofit/>
          </a:bodyPr>
          <a:lstStyle/>
          <a:p>
            <a:pPr marL="0" indent="0">
              <a:spcBef>
                <a:spcPts val="0"/>
              </a:spcBef>
              <a:spcAft>
                <a:spcPts val="0"/>
              </a:spcAft>
              <a:buNone/>
            </a:pPr>
            <a:r>
              <a:rPr lang="en-US" sz="900" b="1" dirty="0">
                <a:solidFill>
                  <a:srgbClr val="26D07C"/>
                </a:solidFill>
                <a:latin typeface="Arial"/>
                <a:cs typeface="Arial"/>
              </a:rPr>
              <a:t>Introduction</a:t>
            </a:r>
            <a:endParaRPr lang="en-GB" sz="900" dirty="0">
              <a:latin typeface="Arial"/>
              <a:cs typeface="Arial"/>
            </a:endParaRPr>
          </a:p>
          <a:p>
            <a:pPr marL="0" indent="0">
              <a:spcBef>
                <a:spcPts val="0"/>
              </a:spcBef>
              <a:spcAft>
                <a:spcPts val="0"/>
              </a:spcAft>
              <a:buNone/>
            </a:pPr>
            <a:r>
              <a:rPr lang="en-US" sz="800" dirty="0">
                <a:latin typeface="Arial"/>
                <a:cs typeface="Arial"/>
              </a:rPr>
              <a:t>Our value for money audit work considers whether the Trust has established proper arrangements to secure economy, efficiency and effectiveness in its use of resources. </a:t>
            </a:r>
          </a:p>
          <a:p>
            <a:pPr marL="0" indent="0">
              <a:spcBef>
                <a:spcPts val="0"/>
              </a:spcBef>
              <a:spcAft>
                <a:spcPts val="0"/>
              </a:spcAft>
              <a:buNone/>
            </a:pPr>
            <a:endParaRPr lang="en-US" sz="800" dirty="0">
              <a:latin typeface="Arial"/>
              <a:cs typeface="Arial"/>
            </a:endParaRPr>
          </a:p>
          <a:p>
            <a:pPr marL="0" indent="0">
              <a:spcBef>
                <a:spcPts val="0"/>
              </a:spcBef>
              <a:spcAft>
                <a:spcPts val="0"/>
              </a:spcAft>
              <a:buNone/>
            </a:pPr>
            <a:r>
              <a:rPr lang="en-US" sz="800" dirty="0">
                <a:latin typeface="Arial"/>
                <a:cs typeface="Arial"/>
              </a:rPr>
              <a:t>The scope of our work for 2020/21 was determined by the requirements of Auditor Guidance Note 3 'Auditor's work on Value for Money (VFM) arrangements' (“AGN 03”), issued by the NAO in October 2020 and updated in April 2021.</a:t>
            </a:r>
          </a:p>
          <a:p>
            <a:pPr marL="0" indent="0">
              <a:spcBef>
                <a:spcPts val="0"/>
              </a:spcBef>
              <a:spcAft>
                <a:spcPts val="0"/>
              </a:spcAft>
              <a:buNone/>
            </a:pPr>
            <a:endParaRPr lang="en-US" sz="800" dirty="0"/>
          </a:p>
          <a:p>
            <a:pPr marL="0" indent="0">
              <a:spcBef>
                <a:spcPts val="0"/>
              </a:spcBef>
              <a:spcAft>
                <a:spcPts val="0"/>
              </a:spcAft>
              <a:buNone/>
            </a:pPr>
            <a:r>
              <a:rPr lang="en-US" sz="800" dirty="0">
                <a:solidFill>
                  <a:schemeClr val="tx2">
                    <a:lumMod val="75000"/>
                  </a:schemeClr>
                </a:solidFill>
                <a:latin typeface="Arial"/>
                <a:cs typeface="Arial"/>
              </a:rPr>
              <a:t>We performed risk assessment procedures at the audit planning stage to identify any potential areas of significant weakness which could result in value for money not being achieved. This included considering the findings from other regulators and internal auditors, reviewing records at the Trust and performing procedures to assess the design of key systems at the Trust that give assurance over value for money. The resulting risk areas were set out in our audit plan.</a:t>
            </a:r>
          </a:p>
          <a:p>
            <a:pPr marL="0" indent="0">
              <a:spcBef>
                <a:spcPts val="0"/>
              </a:spcBef>
              <a:spcAft>
                <a:spcPts val="0"/>
              </a:spcAft>
              <a:buNone/>
            </a:pPr>
            <a:endParaRPr lang="en-US" sz="800" dirty="0">
              <a:solidFill>
                <a:schemeClr val="tx2">
                  <a:lumMod val="75000"/>
                </a:schemeClr>
              </a:solidFill>
              <a:latin typeface="Arial"/>
              <a:cs typeface="Arial"/>
            </a:endParaRPr>
          </a:p>
          <a:p>
            <a:pPr marL="0" indent="0">
              <a:spcBef>
                <a:spcPts val="0"/>
              </a:spcBef>
              <a:spcAft>
                <a:spcPts val="0"/>
              </a:spcAft>
              <a:buNone/>
            </a:pPr>
            <a:r>
              <a:rPr lang="en-US" sz="800" dirty="0">
                <a:solidFill>
                  <a:schemeClr val="tx2">
                    <a:lumMod val="75000"/>
                  </a:schemeClr>
                </a:solidFill>
                <a:latin typeface="Arial"/>
                <a:cs typeface="Arial"/>
              </a:rPr>
              <a:t>For each identified risk area, we performed further procedures during our audit to consider whether there were significant weaknesses in the processes in place to achieve value for money. </a:t>
            </a:r>
          </a:p>
          <a:p>
            <a:pPr marL="0" indent="0">
              <a:spcBef>
                <a:spcPts val="0"/>
              </a:spcBef>
              <a:spcAft>
                <a:spcPts val="0"/>
              </a:spcAft>
              <a:buNone/>
            </a:pPr>
            <a:endParaRPr lang="en-US" sz="800" dirty="0">
              <a:solidFill>
                <a:schemeClr val="tx2">
                  <a:lumMod val="75000"/>
                </a:schemeClr>
              </a:solidFill>
              <a:latin typeface="Arial"/>
              <a:cs typeface="Arial"/>
            </a:endParaRPr>
          </a:p>
          <a:p>
            <a:pPr marL="0" indent="0">
              <a:spcBef>
                <a:spcPts val="0"/>
              </a:spcBef>
              <a:spcAft>
                <a:spcPts val="0"/>
              </a:spcAft>
              <a:buNone/>
            </a:pPr>
            <a:r>
              <a:rPr lang="en-US" sz="800" dirty="0">
                <a:solidFill>
                  <a:schemeClr val="tx2">
                    <a:lumMod val="75000"/>
                  </a:schemeClr>
                </a:solidFill>
                <a:latin typeface="Arial"/>
                <a:cs typeface="Arial"/>
              </a:rPr>
              <a:t>Further details of our value for money responsibilities can be found in the NAO Code of Practice (April 2020).</a:t>
            </a:r>
          </a:p>
          <a:p>
            <a:pPr marL="0" indent="0">
              <a:spcBef>
                <a:spcPts val="0"/>
              </a:spcBef>
              <a:spcAft>
                <a:spcPts val="0"/>
              </a:spcAft>
              <a:buNone/>
            </a:pPr>
            <a:endParaRPr lang="en-US" sz="1000" dirty="0">
              <a:solidFill>
                <a:schemeClr val="tx2">
                  <a:lumMod val="75000"/>
                </a:schemeClr>
              </a:solidFill>
              <a:latin typeface="Arial"/>
              <a:cs typeface="Arial"/>
            </a:endParaRPr>
          </a:p>
          <a:p>
            <a:pPr marL="0" indent="0">
              <a:spcBef>
                <a:spcPts val="0"/>
              </a:spcBef>
              <a:spcAft>
                <a:spcPts val="0"/>
              </a:spcAft>
              <a:buNone/>
            </a:pPr>
            <a:r>
              <a:rPr lang="en-GB" sz="900" b="1" dirty="0">
                <a:solidFill>
                  <a:srgbClr val="26D07C"/>
                </a:solidFill>
                <a:latin typeface="Arial"/>
                <a:cs typeface="Arial"/>
              </a:rPr>
              <a:t>Commentary on arrangements</a:t>
            </a:r>
            <a:endParaRPr lang="en-US" sz="900" dirty="0">
              <a:latin typeface="Arial"/>
              <a:cs typeface="Arial"/>
            </a:endParaRPr>
          </a:p>
          <a:p>
            <a:pPr marL="0" indent="0">
              <a:spcBef>
                <a:spcPts val="0"/>
              </a:spcBef>
              <a:spcAft>
                <a:spcPts val="0"/>
              </a:spcAft>
              <a:buNone/>
            </a:pPr>
            <a:r>
              <a:rPr lang="en-GB" sz="800" dirty="0">
                <a:solidFill>
                  <a:schemeClr val="tx2">
                    <a:lumMod val="75000"/>
                  </a:schemeClr>
                </a:solidFill>
                <a:latin typeface="Arial"/>
                <a:cs typeface="Arial"/>
              </a:rPr>
              <a:t>The NAO Code of Audit Practice requires us to structure our commentary on VFM arrangements under three reporting criteria: financial sustainability, governance and improving economy, efficiency and effectiveness. </a:t>
            </a:r>
          </a:p>
          <a:p>
            <a:pPr marL="0" indent="0">
              <a:spcBef>
                <a:spcPts val="0"/>
              </a:spcBef>
              <a:spcAft>
                <a:spcPts val="0"/>
              </a:spcAft>
              <a:buNone/>
            </a:pPr>
            <a:endParaRPr lang="en-GB" sz="800" dirty="0">
              <a:solidFill>
                <a:schemeClr val="tx2">
                  <a:lumMod val="75000"/>
                </a:schemeClr>
              </a:solidFill>
              <a:latin typeface="Arial"/>
              <a:cs typeface="Arial"/>
            </a:endParaRPr>
          </a:p>
          <a:p>
            <a:pPr marL="0" indent="0">
              <a:spcBef>
                <a:spcPts val="0"/>
              </a:spcBef>
              <a:spcAft>
                <a:spcPts val="0"/>
              </a:spcAft>
              <a:buNone/>
            </a:pPr>
            <a:r>
              <a:rPr lang="en-GB" sz="800" dirty="0">
                <a:solidFill>
                  <a:schemeClr val="tx2">
                    <a:lumMod val="75000"/>
                  </a:schemeClr>
                </a:solidFill>
                <a:latin typeface="Arial"/>
                <a:cs typeface="Arial"/>
              </a:rPr>
              <a:t>We have set out on the following pages our commentary and findings on the arrangements at the Trust in each area.</a:t>
            </a:r>
            <a:endParaRPr lang="en-US" sz="800" dirty="0">
              <a:solidFill>
                <a:schemeClr val="tx2">
                  <a:lumMod val="75000"/>
                </a:schemeClr>
              </a:solidFill>
              <a:latin typeface="Arial"/>
              <a:cs typeface="Arial"/>
            </a:endParaRPr>
          </a:p>
          <a:p>
            <a:pPr marL="0" indent="0">
              <a:buNone/>
            </a:pPr>
            <a:endParaRPr lang="en-GB" dirty="0"/>
          </a:p>
        </p:txBody>
      </p:sp>
      <p:sp>
        <p:nvSpPr>
          <p:cNvPr id="16" name="Text Placeholder 11">
            <a:extLst>
              <a:ext uri="{FF2B5EF4-FFF2-40B4-BE49-F238E27FC236}">
                <a16:creationId xmlns:a16="http://schemas.microsoft.com/office/drawing/2014/main" id="{AED767A6-5406-4428-90B3-C68FAA479418}"/>
              </a:ext>
            </a:extLst>
          </p:cNvPr>
          <p:cNvSpPr txBox="1">
            <a:spLocks/>
          </p:cNvSpPr>
          <p:nvPr/>
        </p:nvSpPr>
        <p:spPr>
          <a:xfrm>
            <a:off x="4524132" y="769881"/>
            <a:ext cx="4116502" cy="3632700"/>
          </a:xfrm>
          <a:prstGeom prst="rect">
            <a:avLst/>
          </a:prstGeom>
          <a:solidFill>
            <a:srgbClr val="EAEAEA">
              <a:alpha val="33333"/>
            </a:srgbClr>
          </a:solidFill>
        </p:spPr>
        <p:txBody>
          <a:bodyPr lIns="91440" tIns="45720" rIns="72000" bIns="45720" anchor="t">
            <a:noAutofit/>
          </a:bodyPr>
          <a:lstStyle>
            <a:lvl1pPr marL="207963" indent="-207963" algn="l" defTabSz="914400" rtl="0" eaLnBrk="1" latinLnBrk="0" hangingPunct="1">
              <a:lnSpc>
                <a:spcPct val="100000"/>
              </a:lnSpc>
              <a:spcBef>
                <a:spcPts val="600"/>
              </a:spcBef>
              <a:spcAft>
                <a:spcPts val="600"/>
              </a:spcAft>
              <a:buClr>
                <a:srgbClr val="26D07C"/>
              </a:buClr>
              <a:buSzPct val="120000"/>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446088" indent="-196850" algn="l" defTabSz="914400" rtl="0" eaLnBrk="1" latinLnBrk="0" hangingPunct="1">
              <a:lnSpc>
                <a:spcPct val="100000"/>
              </a:lnSpc>
              <a:spcBef>
                <a:spcPts val="600"/>
              </a:spcBef>
              <a:spcAft>
                <a:spcPts val="600"/>
              </a:spcAft>
              <a:buClr>
                <a:srgbClr val="26D07C"/>
              </a:buClr>
              <a:buSzPct val="120000"/>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806450" indent="-228600" algn="l" defTabSz="914400" rtl="0" eaLnBrk="1" latinLnBrk="0" hangingPunct="1">
              <a:lnSpc>
                <a:spcPct val="100000"/>
              </a:lnSpc>
              <a:spcBef>
                <a:spcPts val="600"/>
              </a:spcBef>
              <a:spcAft>
                <a:spcPts val="600"/>
              </a:spcAft>
              <a:buClr>
                <a:srgbClr val="26D07C"/>
              </a:buClr>
              <a:buSzPct val="120000"/>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166813" indent="-228600" algn="l" defTabSz="914400" rtl="0" eaLnBrk="1" latinLnBrk="0" hangingPunct="1">
              <a:lnSpc>
                <a:spcPct val="90000"/>
              </a:lnSpc>
              <a:spcBef>
                <a:spcPts val="500"/>
              </a:spcBef>
              <a:buClr>
                <a:srgbClr val="4DC37D"/>
              </a:buClr>
              <a:buSzPct val="120000"/>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433513" indent="-228600" algn="l" defTabSz="914400" rtl="0" eaLnBrk="1" latinLnBrk="0" hangingPunct="1">
              <a:lnSpc>
                <a:spcPct val="90000"/>
              </a:lnSpc>
              <a:spcBef>
                <a:spcPts val="500"/>
              </a:spcBef>
              <a:buClr>
                <a:srgbClr val="4DC37D"/>
              </a:buClr>
              <a:buSzPct val="120000"/>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GB" sz="900" b="1" dirty="0">
                <a:solidFill>
                  <a:srgbClr val="26D07C"/>
                </a:solidFill>
                <a:latin typeface="Arial"/>
                <a:cs typeface="Arial"/>
              </a:rPr>
              <a:t>Summary of findings</a:t>
            </a:r>
            <a:endParaRPr lang="en-US" sz="900" dirty="0">
              <a:latin typeface="Arial"/>
              <a:cs typeface="Aria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endParaRPr lang="en-GB" sz="900" dirty="0">
              <a:solidFill>
                <a:schemeClr val="tx2">
                  <a:lumMod val="75000"/>
                </a:schemeClr>
              </a:solidFill>
            </a:endParaRPr>
          </a:p>
          <a:p>
            <a:pPr marL="0" indent="0">
              <a:spcBef>
                <a:spcPts val="0"/>
              </a:spcBef>
              <a:spcAft>
                <a:spcPts val="0"/>
              </a:spcAft>
              <a:buNone/>
            </a:pPr>
            <a:r>
              <a:rPr lang="en-GB" sz="800" dirty="0">
                <a:solidFill>
                  <a:schemeClr val="tx2">
                    <a:lumMod val="75000"/>
                  </a:schemeClr>
                </a:solidFill>
                <a:latin typeface="Arial"/>
                <a:cs typeface="Arial"/>
              </a:rPr>
              <a:t>Based on the audit work performed, we have not identified any significant weaknesses in the Trust's arrangements for achieving value for money and have therefore not raised any formal recommendations.</a:t>
            </a:r>
          </a:p>
          <a:p>
            <a:pPr marL="0" indent="0">
              <a:spcBef>
                <a:spcPts val="0"/>
              </a:spcBef>
              <a:spcAft>
                <a:spcPts val="0"/>
              </a:spcAft>
              <a:buNone/>
            </a:pPr>
            <a:endParaRPr lang="en-GB" sz="900" dirty="0">
              <a:solidFill>
                <a:schemeClr val="tx2">
                  <a:lumMod val="75000"/>
                </a:schemeClr>
              </a:solidFill>
              <a:latin typeface="Arial"/>
              <a:cs typeface="Arial"/>
            </a:endParaRPr>
          </a:p>
        </p:txBody>
      </p:sp>
      <p:graphicFrame>
        <p:nvGraphicFramePr>
          <p:cNvPr id="18" name="Table 4">
            <a:extLst>
              <a:ext uri="{FF2B5EF4-FFF2-40B4-BE49-F238E27FC236}">
                <a16:creationId xmlns:a16="http://schemas.microsoft.com/office/drawing/2014/main" id="{F4FEE7BD-D576-49B7-9EE9-D1DF078515FF}"/>
              </a:ext>
            </a:extLst>
          </p:cNvPr>
          <p:cNvGraphicFramePr>
            <a:graphicFrameLocks noGrp="1"/>
          </p:cNvGraphicFramePr>
          <p:nvPr>
            <p:extLst>
              <p:ext uri="{D42A27DB-BD31-4B8C-83A1-F6EECF244321}">
                <p14:modId xmlns:p14="http://schemas.microsoft.com/office/powerpoint/2010/main" val="1932072436"/>
              </p:ext>
            </p:extLst>
          </p:nvPr>
        </p:nvGraphicFramePr>
        <p:xfrm>
          <a:off x="4632635" y="1043360"/>
          <a:ext cx="3899496" cy="1493520"/>
        </p:xfrm>
        <a:graphic>
          <a:graphicData uri="http://schemas.openxmlformats.org/drawingml/2006/table">
            <a:tbl>
              <a:tblPr firstRow="1" bandRow="1">
                <a:tableStyleId>{69012ECD-51FC-41F1-AA8D-1B2483CD663E}</a:tableStyleId>
              </a:tblPr>
              <a:tblGrid>
                <a:gridCol w="1190649">
                  <a:extLst>
                    <a:ext uri="{9D8B030D-6E8A-4147-A177-3AD203B41FA5}">
                      <a16:colId xmlns:a16="http://schemas.microsoft.com/office/drawing/2014/main" val="278635656"/>
                    </a:ext>
                  </a:extLst>
                </a:gridCol>
                <a:gridCol w="1152480">
                  <a:extLst>
                    <a:ext uri="{9D8B030D-6E8A-4147-A177-3AD203B41FA5}">
                      <a16:colId xmlns:a16="http://schemas.microsoft.com/office/drawing/2014/main" val="722519232"/>
                    </a:ext>
                  </a:extLst>
                </a:gridCol>
                <a:gridCol w="1556367">
                  <a:extLst>
                    <a:ext uri="{9D8B030D-6E8A-4147-A177-3AD203B41FA5}">
                      <a16:colId xmlns:a16="http://schemas.microsoft.com/office/drawing/2014/main" val="2753680327"/>
                    </a:ext>
                  </a:extLst>
                </a:gridCol>
              </a:tblGrid>
              <a:tr h="281675">
                <a:tc>
                  <a:txBody>
                    <a:bodyPr/>
                    <a:lstStyle/>
                    <a:p>
                      <a:pPr marL="0" algn="l" defTabSz="914400" rtl="0" eaLnBrk="1" latinLnBrk="0" hangingPunct="1">
                        <a:lnSpc>
                          <a:spcPct val="100000"/>
                        </a:lnSpc>
                      </a:pPr>
                      <a:r>
                        <a:rPr lang="en-GB" sz="900" b="1" kern="1200" spc="-5" dirty="0">
                          <a:solidFill>
                            <a:schemeClr val="bg1"/>
                          </a:solidFill>
                          <a:latin typeface="+mn-lt"/>
                          <a:ea typeface="+mn-ea"/>
                          <a:cs typeface="+mn-cs"/>
                        </a:rPr>
                        <a:t>Reporting criteria</a:t>
                      </a:r>
                    </a:p>
                  </a:txBody>
                  <a:tcPr/>
                </a:tc>
                <a:tc>
                  <a:txBody>
                    <a:bodyPr/>
                    <a:lstStyle/>
                    <a:p>
                      <a:pPr marL="0" lvl="0" algn="l">
                        <a:lnSpc>
                          <a:spcPct val="100000"/>
                        </a:lnSpc>
                        <a:buNone/>
                      </a:pPr>
                      <a:r>
                        <a:rPr lang="en-GB" sz="900" b="1" kern="1200" spc="-5" dirty="0">
                          <a:solidFill>
                            <a:schemeClr val="bg1"/>
                          </a:solidFill>
                          <a:latin typeface="+mn-lt"/>
                          <a:ea typeface="+mn-ea"/>
                          <a:cs typeface="+mn-cs"/>
                        </a:rPr>
                        <a:t>Risk assessment at audit planning</a:t>
                      </a:r>
                    </a:p>
                  </a:txBody>
                  <a:tcPr/>
                </a:tc>
                <a:tc>
                  <a:txBody>
                    <a:bodyPr/>
                    <a:lstStyle/>
                    <a:p>
                      <a:pPr marL="0" algn="l" rtl="0" eaLnBrk="1" latinLnBrk="0" hangingPunct="1">
                        <a:lnSpc>
                          <a:spcPct val="100000"/>
                        </a:lnSpc>
                      </a:pPr>
                      <a:r>
                        <a:rPr lang="en-GB" sz="900" b="1" kern="1200" spc="-5" dirty="0">
                          <a:solidFill>
                            <a:schemeClr val="bg1"/>
                          </a:solidFill>
                          <a:latin typeface="+mn-lt"/>
                          <a:ea typeface="+mn-ea"/>
                          <a:cs typeface="+mn-cs"/>
                        </a:rPr>
                        <a:t>Findings </a:t>
                      </a:r>
                    </a:p>
                  </a:txBody>
                  <a:tcPr/>
                </a:tc>
                <a:extLst>
                  <a:ext uri="{0D108BD9-81ED-4DB2-BD59-A6C34878D82A}">
                    <a16:rowId xmlns:a16="http://schemas.microsoft.com/office/drawing/2014/main" val="726088081"/>
                  </a:ext>
                </a:extLst>
              </a:tr>
              <a:tr h="253969">
                <a:tc>
                  <a:txBody>
                    <a:bodyPr/>
                    <a:lstStyle/>
                    <a:p>
                      <a:r>
                        <a:rPr lang="en-GB" sz="800" b="1" kern="1200" dirty="0">
                          <a:solidFill>
                            <a:schemeClr val="tx2">
                              <a:lumMod val="75000"/>
                            </a:schemeClr>
                          </a:solidFill>
                          <a:effectLst/>
                          <a:latin typeface="+mn-lt"/>
                          <a:ea typeface="+mn-ea"/>
                          <a:cs typeface="+mn-cs"/>
                        </a:rPr>
                        <a:t>Financial sustainability</a:t>
                      </a:r>
                    </a:p>
                  </a:txBody>
                  <a:tcPr/>
                </a:tc>
                <a:tc>
                  <a:txBody>
                    <a:bodyPr/>
                    <a:lstStyle/>
                    <a:p>
                      <a:pPr marL="0" lvl="0" indent="0" algn="l">
                        <a:lnSpc>
                          <a:spcPct val="100000"/>
                        </a:lnSpc>
                        <a:spcBef>
                          <a:spcPts val="0"/>
                        </a:spcBef>
                        <a:spcAft>
                          <a:spcPts val="0"/>
                        </a:spcAft>
                        <a:buNone/>
                      </a:pPr>
                      <a:r>
                        <a:rPr lang="en-GB" sz="800" b="0" i="0" u="none" strike="noStrike" kern="1200" cap="none" spc="0" normalizeH="0" baseline="0" noProof="0" dirty="0">
                          <a:ln>
                            <a:noFill/>
                          </a:ln>
                          <a:solidFill>
                            <a:srgbClr val="002337"/>
                          </a:solidFill>
                          <a:effectLst/>
                          <a:uLnTx/>
                          <a:uFillTx/>
                          <a:latin typeface="Arial"/>
                          <a:ea typeface="+mn-ea"/>
                          <a:cs typeface="+mn-cs"/>
                        </a:rPr>
                        <a:t>One risk area identified.</a:t>
                      </a:r>
                      <a:endParaRPr kumimoji="0" lang="en-GB" sz="800" b="0" i="0" u="none" strike="noStrike" kern="1200" cap="none" spc="0" normalizeH="0" baseline="0" noProof="0" dirty="0">
                        <a:ln>
                          <a:noFill/>
                        </a:ln>
                        <a:solidFill>
                          <a:srgbClr val="002337"/>
                        </a:solidFill>
                        <a:effectLst/>
                        <a:uLnTx/>
                        <a:uFillTx/>
                        <a:latin typeface="Arial"/>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800" b="0" i="0" u="none" strike="noStrike" kern="1200" cap="none" spc="0" normalizeH="0" baseline="0" noProof="0" dirty="0">
                          <a:ln>
                            <a:noFill/>
                          </a:ln>
                          <a:solidFill>
                            <a:srgbClr val="002337"/>
                          </a:solidFill>
                          <a:effectLst/>
                          <a:uLnTx/>
                          <a:uFillTx/>
                          <a:latin typeface="Arial"/>
                          <a:ea typeface="+mn-ea"/>
                          <a:cs typeface="+mn-cs"/>
                        </a:rPr>
                        <a:t>No significant weaknesses identified.</a:t>
                      </a:r>
                      <a:endParaRPr kumimoji="0" lang="en-GB" sz="800" b="0" i="0" u="none" strike="noStrike" kern="1200" cap="none" spc="0" normalizeH="0" baseline="0" noProof="0" dirty="0">
                        <a:ln>
                          <a:noFill/>
                        </a:ln>
                        <a:solidFill>
                          <a:srgbClr val="002337"/>
                        </a:solidFill>
                        <a:effectLst/>
                        <a:uLnTx/>
                        <a:uFillTx/>
                        <a:latin typeface="Arial"/>
                        <a:ea typeface="+mn-ea"/>
                        <a:cs typeface="+mn-cs"/>
                      </a:endParaRPr>
                    </a:p>
                  </a:txBody>
                  <a:tcPr/>
                </a:tc>
                <a:extLst>
                  <a:ext uri="{0D108BD9-81ED-4DB2-BD59-A6C34878D82A}">
                    <a16:rowId xmlns:a16="http://schemas.microsoft.com/office/drawing/2014/main" val="761937893"/>
                  </a:ext>
                </a:extLst>
              </a:tr>
              <a:tr h="240116">
                <a:tc>
                  <a:txBody>
                    <a:bodyPr/>
                    <a:lstStyle/>
                    <a:p>
                      <a:pPr lvl="0">
                        <a:buNone/>
                      </a:pPr>
                      <a:r>
                        <a:rPr lang="en-GB" sz="800" b="1" kern="1200" dirty="0">
                          <a:solidFill>
                            <a:schemeClr val="tx2">
                              <a:lumMod val="75000"/>
                            </a:schemeClr>
                          </a:solidFill>
                          <a:effectLst/>
                          <a:latin typeface="+mn-lt"/>
                          <a:ea typeface="+mn-ea"/>
                          <a:cs typeface="+mn-cs"/>
                        </a:rPr>
                        <a:t>Governance</a:t>
                      </a:r>
                    </a:p>
                  </a:txBody>
                  <a:tcPr/>
                </a:tc>
                <a:tc>
                  <a:txBody>
                    <a:bodyPr/>
                    <a:lstStyle/>
                    <a:p>
                      <a:pPr marL="0" lvl="0" indent="0" algn="l">
                        <a:lnSpc>
                          <a:spcPct val="100000"/>
                        </a:lnSpc>
                        <a:spcBef>
                          <a:spcPts val="0"/>
                        </a:spcBef>
                        <a:spcAft>
                          <a:spcPts val="0"/>
                        </a:spcAft>
                        <a:buNone/>
                      </a:pPr>
                      <a:r>
                        <a:rPr lang="en-GB" sz="800" b="0" i="0" u="none" strike="noStrike" kern="1200" cap="none" spc="0" normalizeH="0" baseline="0" noProof="0" dirty="0">
                          <a:ln>
                            <a:noFill/>
                          </a:ln>
                          <a:solidFill>
                            <a:srgbClr val="002337"/>
                          </a:solidFill>
                          <a:effectLst/>
                          <a:uLnTx/>
                          <a:uFillTx/>
                          <a:latin typeface="Arial"/>
                        </a:rPr>
                        <a:t>No risk areas identified.</a:t>
                      </a:r>
                      <a:endParaRPr kumimoji="0" lang="en-US" dirty="0"/>
                    </a:p>
                  </a:txBody>
                  <a:tcPr/>
                </a:tc>
                <a:tc>
                  <a:txBody>
                    <a:bodyPr/>
                    <a:lstStyle/>
                    <a:p>
                      <a:pPr marL="0" lvl="0" indent="0" algn="l">
                        <a:lnSpc>
                          <a:spcPct val="100000"/>
                        </a:lnSpc>
                        <a:spcBef>
                          <a:spcPts val="0"/>
                        </a:spcBef>
                        <a:spcAft>
                          <a:spcPts val="0"/>
                        </a:spcAft>
                        <a:buNone/>
                      </a:pPr>
                      <a:r>
                        <a:rPr lang="en-GB" sz="800" b="0" i="0" u="none" strike="noStrike" kern="1200" cap="none" spc="0" normalizeH="0" baseline="0" noProof="0" dirty="0">
                          <a:ln>
                            <a:noFill/>
                          </a:ln>
                          <a:solidFill>
                            <a:srgbClr val="002337"/>
                          </a:solidFill>
                          <a:effectLst/>
                          <a:uLnTx/>
                          <a:uFillTx/>
                          <a:latin typeface="Arial"/>
                        </a:rPr>
                        <a:t>No significant weaknesses identified.</a:t>
                      </a:r>
                      <a:endParaRPr kumimoji="0" lang="en-US" dirty="0"/>
                    </a:p>
                  </a:txBody>
                  <a:tcPr/>
                </a:tc>
                <a:extLst>
                  <a:ext uri="{0D108BD9-81ED-4DB2-BD59-A6C34878D82A}">
                    <a16:rowId xmlns:a16="http://schemas.microsoft.com/office/drawing/2014/main" val="1266256549"/>
                  </a:ext>
                </a:extLst>
              </a:tr>
              <a:tr h="438675">
                <a:tc>
                  <a:txBody>
                    <a:bodyPr/>
                    <a:lstStyle/>
                    <a:p>
                      <a:r>
                        <a:rPr lang="en-GB" sz="800" b="1" kern="1200" dirty="0">
                          <a:solidFill>
                            <a:schemeClr val="tx2">
                              <a:lumMod val="75000"/>
                            </a:schemeClr>
                          </a:solidFill>
                          <a:effectLst/>
                          <a:latin typeface="+mn-lt"/>
                          <a:ea typeface="+mn-ea"/>
                          <a:cs typeface="+mn-cs"/>
                        </a:rPr>
                        <a:t>Improving economy, efficiency and effectiveness</a:t>
                      </a:r>
                    </a:p>
                  </a:txBody>
                  <a:tcPr/>
                </a:tc>
                <a:tc>
                  <a:txBody>
                    <a:bodyPr/>
                    <a:lstStyle/>
                    <a:p>
                      <a:pPr marL="0" lvl="0" indent="0" algn="l">
                        <a:lnSpc>
                          <a:spcPct val="100000"/>
                        </a:lnSpc>
                        <a:spcBef>
                          <a:spcPts val="0"/>
                        </a:spcBef>
                        <a:spcAft>
                          <a:spcPts val="0"/>
                        </a:spcAft>
                        <a:buNone/>
                      </a:pPr>
                      <a:r>
                        <a:rPr lang="en-GB" sz="800" b="0" i="0" u="none" strike="noStrike" kern="1200" cap="none" spc="0" normalizeH="0" baseline="0" noProof="0" dirty="0">
                          <a:ln>
                            <a:noFill/>
                          </a:ln>
                          <a:solidFill>
                            <a:srgbClr val="002337"/>
                          </a:solidFill>
                          <a:effectLst/>
                          <a:uLnTx/>
                          <a:uFillTx/>
                          <a:latin typeface="Arial"/>
                        </a:rPr>
                        <a:t>One risk area identified.</a:t>
                      </a:r>
                      <a:endParaRPr kumimoji="0" lang="en-US" dirty="0"/>
                    </a:p>
                  </a:txBody>
                  <a:tcPr/>
                </a:tc>
                <a:tc>
                  <a:txBody>
                    <a:bodyPr/>
                    <a:lstStyle/>
                    <a:p>
                      <a:pPr marL="0" marR="0" lvl="0" indent="0" algn="l">
                        <a:lnSpc>
                          <a:spcPct val="100000"/>
                        </a:lnSpc>
                        <a:spcBef>
                          <a:spcPts val="0"/>
                        </a:spcBef>
                        <a:spcAft>
                          <a:spcPts val="0"/>
                        </a:spcAft>
                        <a:buNone/>
                      </a:pPr>
                      <a:r>
                        <a:rPr lang="en-GB" sz="800" b="0" i="0" u="none" strike="noStrike" kern="1200" cap="none" spc="0" normalizeH="0" baseline="0" noProof="0" dirty="0">
                          <a:ln>
                            <a:noFill/>
                          </a:ln>
                          <a:solidFill>
                            <a:srgbClr val="002337"/>
                          </a:solidFill>
                          <a:effectLst/>
                          <a:uLnTx/>
                          <a:uFillTx/>
                          <a:latin typeface="Arial"/>
                        </a:rPr>
                        <a:t>No significant weaknesses identified.</a:t>
                      </a:r>
                      <a:endParaRPr kumimoji="0" lang="en-US" dirty="0"/>
                    </a:p>
                  </a:txBody>
                  <a:tcPr/>
                </a:tc>
                <a:extLst>
                  <a:ext uri="{0D108BD9-81ED-4DB2-BD59-A6C34878D82A}">
                    <a16:rowId xmlns:a16="http://schemas.microsoft.com/office/drawing/2014/main" val="3641001052"/>
                  </a:ext>
                </a:extLst>
              </a:tr>
            </a:tbl>
          </a:graphicData>
        </a:graphic>
      </p:graphicFrame>
    </p:spTree>
    <p:extLst>
      <p:ext uri="{BB962C8B-B14F-4D97-AF65-F5344CB8AC3E}">
        <p14:creationId xmlns:p14="http://schemas.microsoft.com/office/powerpoint/2010/main" val="414026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DD0C29-4466-467C-ACC4-E0A85C2DE33F}"/>
              </a:ext>
            </a:extLst>
          </p:cNvPr>
          <p:cNvSpPr>
            <a:spLocks noGrp="1"/>
          </p:cNvSpPr>
          <p:nvPr>
            <p:ph type="title"/>
          </p:nvPr>
        </p:nvSpPr>
        <p:spPr/>
        <p:txBody>
          <a:bodyPr/>
          <a:lstStyle/>
          <a:p>
            <a:r>
              <a:rPr lang="en-GB" dirty="0"/>
              <a:t>Value for money audit (continued)</a:t>
            </a:r>
          </a:p>
        </p:txBody>
      </p:sp>
      <p:sp>
        <p:nvSpPr>
          <p:cNvPr id="7" name="TextBox 6">
            <a:extLst>
              <a:ext uri="{FF2B5EF4-FFF2-40B4-BE49-F238E27FC236}">
                <a16:creationId xmlns:a16="http://schemas.microsoft.com/office/drawing/2014/main" id="{A75439B7-0CED-4662-B5D8-76D68CC3732A}"/>
              </a:ext>
            </a:extLst>
          </p:cNvPr>
          <p:cNvSpPr txBox="1"/>
          <p:nvPr/>
        </p:nvSpPr>
        <p:spPr>
          <a:xfrm>
            <a:off x="8601076" y="4839037"/>
            <a:ext cx="385790" cy="230832"/>
          </a:xfrm>
          <a:prstGeom prst="rect">
            <a:avLst/>
          </a:prstGeom>
          <a:noFill/>
        </p:spPr>
        <p:txBody>
          <a:bodyPr wrap="square" rtlCol="0">
            <a:spAutoFit/>
          </a:bodyPr>
          <a:lstStyle/>
          <a:p>
            <a:r>
              <a:rPr lang="en-US" sz="900" dirty="0"/>
              <a:t>5</a:t>
            </a:r>
            <a:endParaRPr lang="en-GB" sz="900" dirty="0"/>
          </a:p>
        </p:txBody>
      </p:sp>
      <p:graphicFrame>
        <p:nvGraphicFramePr>
          <p:cNvPr id="9" name="object 7">
            <a:extLst>
              <a:ext uri="{FF2B5EF4-FFF2-40B4-BE49-F238E27FC236}">
                <a16:creationId xmlns:a16="http://schemas.microsoft.com/office/drawing/2014/main" id="{0D34112D-EC74-4F79-8B9E-90BAD3A8AC30}"/>
              </a:ext>
            </a:extLst>
          </p:cNvPr>
          <p:cNvGraphicFramePr>
            <a:graphicFrameLocks noGrp="1"/>
          </p:cNvGraphicFramePr>
          <p:nvPr>
            <p:extLst>
              <p:ext uri="{D42A27DB-BD31-4B8C-83A1-F6EECF244321}">
                <p14:modId xmlns:p14="http://schemas.microsoft.com/office/powerpoint/2010/main" val="2985830635"/>
              </p:ext>
            </p:extLst>
          </p:nvPr>
        </p:nvGraphicFramePr>
        <p:xfrm>
          <a:off x="331857" y="691192"/>
          <a:ext cx="8509562" cy="3802380"/>
        </p:xfrm>
        <a:graphic>
          <a:graphicData uri="http://schemas.openxmlformats.org/drawingml/2006/table">
            <a:tbl>
              <a:tblPr firstRow="1" bandRow="1">
                <a:tableStyleId>{69012ECD-51FC-41F1-AA8D-1B2483CD663E}</a:tableStyleId>
              </a:tblPr>
              <a:tblGrid>
                <a:gridCol w="1752124">
                  <a:extLst>
                    <a:ext uri="{9D8B030D-6E8A-4147-A177-3AD203B41FA5}">
                      <a16:colId xmlns:a16="http://schemas.microsoft.com/office/drawing/2014/main" val="20001"/>
                    </a:ext>
                  </a:extLst>
                </a:gridCol>
                <a:gridCol w="5663610">
                  <a:extLst>
                    <a:ext uri="{9D8B030D-6E8A-4147-A177-3AD203B41FA5}">
                      <a16:colId xmlns:a16="http://schemas.microsoft.com/office/drawing/2014/main" val="20002"/>
                    </a:ext>
                  </a:extLst>
                </a:gridCol>
                <a:gridCol w="1093828">
                  <a:extLst>
                    <a:ext uri="{9D8B030D-6E8A-4147-A177-3AD203B41FA5}">
                      <a16:colId xmlns:a16="http://schemas.microsoft.com/office/drawing/2014/main" val="1754249772"/>
                    </a:ext>
                  </a:extLst>
                </a:gridCol>
              </a:tblGrid>
              <a:tr h="169114">
                <a:tc gridSpan="3">
                  <a:txBody>
                    <a:bodyPr/>
                    <a:lstStyle/>
                    <a:p>
                      <a:pPr marL="72000" algn="l">
                        <a:lnSpc>
                          <a:spcPct val="100000"/>
                        </a:lnSpc>
                        <a:spcAft>
                          <a:spcPts val="600"/>
                        </a:spcAft>
                      </a:pPr>
                      <a:r>
                        <a:rPr lang="en-GB" sz="1200" dirty="0">
                          <a:solidFill>
                            <a:schemeClr val="bg1"/>
                          </a:solidFill>
                          <a:latin typeface="+mj-lt"/>
                          <a:cs typeface="Arial"/>
                        </a:rPr>
                        <a:t>Financial Sustainability</a:t>
                      </a:r>
                      <a:endParaRPr sz="1200" dirty="0">
                        <a:solidFill>
                          <a:schemeClr val="bg1"/>
                        </a:solidFill>
                        <a:latin typeface="+mj-lt"/>
                        <a:cs typeface="Arial"/>
                      </a:endParaRPr>
                    </a:p>
                  </a:txBody>
                  <a:tcPr marL="0" marR="0" marT="0" marB="0"/>
                </a:tc>
                <a:tc hMerge="1">
                  <a:txBody>
                    <a:bodyPr/>
                    <a:lstStyle/>
                    <a:p>
                      <a:pPr marL="72000" algn="l">
                        <a:lnSpc>
                          <a:spcPct val="200000"/>
                        </a:lnSpc>
                      </a:pPr>
                      <a:endParaRPr sz="900" dirty="0">
                        <a:solidFill>
                          <a:schemeClr val="bg1"/>
                        </a:solidFill>
                        <a:latin typeface="+mj-lt"/>
                        <a:cs typeface="Arial"/>
                      </a:endParaRPr>
                    </a:p>
                  </a:txBody>
                  <a:tcPr marL="0" marR="0" marT="0" marB="0"/>
                </a:tc>
                <a:tc hMerge="1">
                  <a:txBody>
                    <a:bodyPr/>
                    <a:lstStyle/>
                    <a:p>
                      <a:pPr marL="72000" algn="l">
                        <a:lnSpc>
                          <a:spcPct val="200000"/>
                        </a:lnSpc>
                      </a:pPr>
                      <a:endParaRPr sz="900" dirty="0">
                        <a:solidFill>
                          <a:schemeClr val="bg1"/>
                        </a:solidFill>
                        <a:latin typeface="+mj-lt"/>
                        <a:cs typeface="Arial"/>
                      </a:endParaRPr>
                    </a:p>
                  </a:txBody>
                  <a:tcPr marL="0" marR="0" marT="0" marB="0"/>
                </a:tc>
                <a:extLst>
                  <a:ext uri="{0D108BD9-81ED-4DB2-BD59-A6C34878D82A}">
                    <a16:rowId xmlns:a16="http://schemas.microsoft.com/office/drawing/2014/main" val="763148470"/>
                  </a:ext>
                </a:extLst>
              </a:tr>
              <a:tr h="74642">
                <a:tc>
                  <a:txBody>
                    <a:bodyPr/>
                    <a:lstStyle/>
                    <a:p>
                      <a:pPr marL="72000" algn="l">
                        <a:lnSpc>
                          <a:spcPct val="150000"/>
                        </a:lnSpc>
                      </a:pPr>
                      <a:r>
                        <a:rPr lang="en-GB" sz="900" b="1" kern="1200" dirty="0">
                          <a:solidFill>
                            <a:schemeClr val="bg1"/>
                          </a:solidFill>
                          <a:latin typeface="+mj-lt"/>
                          <a:ea typeface="+mn-ea"/>
                          <a:cs typeface="Arial"/>
                        </a:rPr>
                        <a:t>Description </a:t>
                      </a:r>
                      <a:endParaRPr sz="900" b="1" kern="1200" dirty="0">
                        <a:solidFill>
                          <a:schemeClr val="bg1"/>
                        </a:solidFill>
                        <a:latin typeface="+mj-lt"/>
                        <a:ea typeface="+mn-ea"/>
                        <a:cs typeface="Arial"/>
                      </a:endParaRPr>
                    </a:p>
                  </a:txBody>
                  <a:tcPr marL="0" marR="0" marT="0" marB="0">
                    <a:solidFill>
                      <a:srgbClr val="26D07C"/>
                    </a:solidFill>
                  </a:tcPr>
                </a:tc>
                <a:tc>
                  <a:txBody>
                    <a:bodyPr/>
                    <a:lstStyle/>
                    <a:p>
                      <a:pPr marL="72000" algn="l">
                        <a:lnSpc>
                          <a:spcPct val="150000"/>
                        </a:lnSpc>
                      </a:pPr>
                      <a:r>
                        <a:rPr lang="en-GB" sz="900" b="1" kern="1200" dirty="0">
                          <a:solidFill>
                            <a:schemeClr val="bg1"/>
                          </a:solidFill>
                          <a:latin typeface="+mj-lt"/>
                          <a:ea typeface="+mn-ea"/>
                          <a:cs typeface="Arial"/>
                        </a:rPr>
                        <a:t>Commentary on arrangements</a:t>
                      </a:r>
                      <a:endParaRPr sz="900" b="1" kern="1200" dirty="0">
                        <a:solidFill>
                          <a:schemeClr val="bg1"/>
                        </a:solidFill>
                        <a:latin typeface="+mj-lt"/>
                        <a:ea typeface="+mn-ea"/>
                        <a:cs typeface="Arial"/>
                      </a:endParaRPr>
                    </a:p>
                  </a:txBody>
                  <a:tcPr marL="0" marR="0" marT="0" marB="0">
                    <a:solidFill>
                      <a:srgbClr val="26D07C"/>
                    </a:solidFill>
                  </a:tcPr>
                </a:tc>
                <a:tc>
                  <a:txBody>
                    <a:bodyPr/>
                    <a:lstStyle/>
                    <a:p>
                      <a:pPr marL="72000" algn="l">
                        <a:lnSpc>
                          <a:spcPct val="150000"/>
                        </a:lnSpc>
                      </a:pPr>
                      <a:r>
                        <a:rPr lang="en-GB" sz="900" b="1" kern="1200" dirty="0">
                          <a:solidFill>
                            <a:schemeClr val="bg1"/>
                          </a:solidFill>
                          <a:latin typeface="+mj-lt"/>
                          <a:ea typeface="+mn-ea"/>
                          <a:cs typeface="Arial"/>
                        </a:rPr>
                        <a:t>Findings</a:t>
                      </a:r>
                      <a:endParaRPr sz="900" b="1" kern="1200" dirty="0">
                        <a:solidFill>
                          <a:schemeClr val="bg1"/>
                        </a:solidFill>
                        <a:latin typeface="+mj-lt"/>
                        <a:ea typeface="+mn-ea"/>
                        <a:cs typeface="Arial"/>
                      </a:endParaRPr>
                    </a:p>
                  </a:txBody>
                  <a:tcPr marL="0" marR="0" marT="0" marB="0">
                    <a:solidFill>
                      <a:srgbClr val="26D07C"/>
                    </a:solidFill>
                  </a:tcPr>
                </a:tc>
                <a:extLst>
                  <a:ext uri="{0D108BD9-81ED-4DB2-BD59-A6C34878D82A}">
                    <a16:rowId xmlns:a16="http://schemas.microsoft.com/office/drawing/2014/main" val="10002"/>
                  </a:ext>
                </a:extLst>
              </a:tr>
              <a:tr h="3059550">
                <a:tc>
                  <a:txBody>
                    <a:bodyPr/>
                    <a:lstStyle/>
                    <a:p>
                      <a:r>
                        <a:rPr lang="en-GB" sz="700" b="0" kern="1200" dirty="0">
                          <a:solidFill>
                            <a:schemeClr val="tx2">
                              <a:lumMod val="75000"/>
                            </a:schemeClr>
                          </a:solidFill>
                          <a:effectLst/>
                          <a:latin typeface="+mn-lt"/>
                          <a:ea typeface="+mn-ea"/>
                          <a:cs typeface="+mn-cs"/>
                        </a:rPr>
                        <a:t>This relates to how the Trust plans and manages its resources to ensure it can continue to deliver its services.</a:t>
                      </a:r>
                    </a:p>
                    <a:p>
                      <a:endParaRPr lang="en-GB" sz="700" b="0" kern="1200" dirty="0">
                        <a:solidFill>
                          <a:schemeClr val="tx2">
                            <a:lumMod val="75000"/>
                          </a:schemeClr>
                        </a:solidFill>
                        <a:effectLst/>
                        <a:latin typeface="+mn-lt"/>
                        <a:ea typeface="+mn-ea"/>
                        <a:cs typeface="+mn-cs"/>
                      </a:endParaRPr>
                    </a:p>
                    <a:p>
                      <a:r>
                        <a:rPr lang="en-GB" sz="700" b="0" kern="1200" dirty="0">
                          <a:solidFill>
                            <a:schemeClr val="tx2">
                              <a:lumMod val="75000"/>
                            </a:schemeClr>
                          </a:solidFill>
                          <a:effectLst/>
                          <a:latin typeface="+mn-lt"/>
                          <a:ea typeface="+mn-ea"/>
                          <a:cs typeface="+mn-cs"/>
                        </a:rPr>
                        <a:t>We considered the following areas:</a:t>
                      </a:r>
                    </a:p>
                    <a:p>
                      <a:endParaRPr lang="en-GB" sz="700" b="0" kern="1200" dirty="0">
                        <a:solidFill>
                          <a:schemeClr val="tx2">
                            <a:lumMod val="75000"/>
                          </a:schemeClr>
                        </a:solidFill>
                        <a:effectLst/>
                        <a:latin typeface="+mn-lt"/>
                        <a:ea typeface="+mn-ea"/>
                        <a:cs typeface="+mn-cs"/>
                      </a:endParaRP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identifies all the significant financial pressures that are relevant to its short and medium-term plans and builds these into the plans;</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plans to bridge its funding gaps and identifies achievable savings;</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plans finances to support the sustainable delivery of services in accordance with strategic and statutory priorities;</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ensures that its financial plan is consistent with workforce, capital, investment, and other operational plans, which may include working with other local public bodies as part of a wider system; and</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identifies and manages risks to financial resilience.</a:t>
                      </a:r>
                    </a:p>
                  </a:txBody>
                  <a:tcPr marL="68580" marR="68580" marT="0" marB="0"/>
                </a:tc>
                <a:tc>
                  <a:txBody>
                    <a:bodyPr/>
                    <a:lstStyle/>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en-GB" sz="700" dirty="0"/>
                        <a:t>Due to the inherent uncertainties over funding for the 2020/21 year and beyond, as well as the system-wide deficit, our audit plan highlighted a potential risk of significant weakness in financial sustainability. In March 2020, normal contractual arrangements with NHS Trusts were suspended and all income became block contract in nature. The values of such contracts were determined centrally and based on historic activity levels. The Trust also received additional funding, as needed, to cover the costs incurred as a result of the pandemic and the impact on its provision of services. The Trust achieved a small financial surplus for the year ended 31 March 2021.</a:t>
                      </a:r>
                    </a:p>
                    <a:p>
                      <a:pPr marL="0" marR="0" lvl="0" indent="0" algn="l">
                        <a:lnSpc>
                          <a:spcPct val="100000"/>
                        </a:lnSpc>
                        <a:spcBef>
                          <a:spcPts val="0"/>
                        </a:spcBef>
                        <a:spcAft>
                          <a:spcPts val="0"/>
                        </a:spcAft>
                        <a:buClrTx/>
                        <a:buSzTx/>
                        <a:buFont typeface="Arial" panose="020B0604020202020204" pitchFamily="34" charset="0"/>
                        <a:buNone/>
                      </a:pPr>
                      <a:endParaRPr lang="en-GB" sz="7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dirty="0"/>
                        <a:t>System-wide financial planning guidance, as well as the financial envelope for Cheshire and Merseyside for H1 of 2021/22 was received by the Trust on 30 March 2021. The Trust had already undertaken exercises prior to this guidance being received to calculate the Trust’s expenditure base for 2021/22 and this took into account all known movements in cost, service pressures and an expectation of likely future Covid-19 expenditure and resulted in an expected surplus position for H1 for 2021/22. </a:t>
                      </a:r>
                      <a:r>
                        <a:rPr lang="en-GB" sz="700" b="0" i="0" u="none" strike="noStrike" noProof="0" dirty="0">
                          <a:latin typeface="+mn-lt"/>
                        </a:rPr>
                        <a:t>The approach to bridging any funding gaps has been an iterative process, being managed initially at divisional level and being escalated as appropriate. </a:t>
                      </a:r>
                      <a:endParaRPr lang="en-GB" sz="700" dirty="0"/>
                    </a:p>
                    <a:p>
                      <a:pPr marL="0" marR="0" lvl="0" indent="0" algn="l">
                        <a:lnSpc>
                          <a:spcPct val="100000"/>
                        </a:lnSpc>
                        <a:spcBef>
                          <a:spcPts val="0"/>
                        </a:spcBef>
                        <a:spcAft>
                          <a:spcPts val="0"/>
                        </a:spcAft>
                        <a:buClrTx/>
                        <a:buSzTx/>
                        <a:buFont typeface="Arial" panose="020B0604020202020204" pitchFamily="34" charset="0"/>
                        <a:buNone/>
                      </a:pPr>
                      <a:endParaRPr lang="en-GB" sz="7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dirty="0"/>
                        <a:t>As the Trust is part of an Integrated Care System (ICS), the system-wide envelope has been considered collectively since the year end and a cost improvement programme has been re-established to support CIP delivery for H2. </a:t>
                      </a:r>
                      <a:r>
                        <a:rPr lang="en-GB" sz="700" b="0" i="0" u="none" strike="noStrike" noProof="0" dirty="0">
                          <a:latin typeface="+mn-lt"/>
                        </a:rPr>
                        <a:t>We have reviewed the plans the Trust have in place as well as assessing variances against the planned surplus for 2021/22. As at month four, the Trust is forecasting an adverse variance against plans of £5k. The latest 2021/22 financial report went to Finance and Performance Committee on 19th August 2021 and notes overspends against budget in respect of Medicine and Acute employee expenditure, but also recognises that these are offset by underspends in other parts of the Trust.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i="0" u="none" strike="noStrike" noProof="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i="0" u="none" strike="noStrike" noProof="0" dirty="0">
                          <a:latin typeface="+mn-lt"/>
                        </a:rPr>
                        <a:t>The financial plan also shows a CIP target of £1m for H1 of 2021/22, of which £0.637m has been achieved at month 4, £0.541m of this being identified on a recurrent basis. We understand that the Trust has not yet confirmed the target for the remainder of H1 and H2, however, 274 opportunities have been identified with a recurrent value of £5.751m.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i="0" u="none" strike="noStrike" noProof="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i="0" u="none" strike="noStrike" noProof="0" dirty="0">
                          <a:latin typeface="+mn-lt"/>
                        </a:rPr>
                        <a:t>The Trust ensures its financial plans are consistent with other plans in the organisation by performing a full triangulation of activity, workforce and financial consideration which is led by the Chief Operating Officer with support from the Chief Finance Officer (CFO) and Director of Workforce. The capital investment plan is closely aligned with the financial plan and is signed off by the CFO at approximately the same time. All financial plans are then shared with the ICS prior to submission to NHSE/I to ensure that they are in line with local and regional expectations. </a:t>
                      </a:r>
                      <a:endParaRPr lang="en-GB" sz="700" b="0" i="0" u="none" strike="noStrike" noProof="0" dirty="0">
                        <a:highlight>
                          <a:srgbClr val="FDFDFD"/>
                        </a:highligh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i="0" u="none" strike="noStrike" noProof="0" dirty="0">
                        <a:latin typeface="+mn-lt"/>
                      </a:endParaRPr>
                    </a:p>
                    <a:p>
                      <a:pPr marL="0" marR="0" lvl="0" indent="0" algn="l">
                        <a:lnSpc>
                          <a:spcPct val="100000"/>
                        </a:lnSpc>
                        <a:spcBef>
                          <a:spcPts val="0"/>
                        </a:spcBef>
                        <a:spcAft>
                          <a:spcPts val="0"/>
                        </a:spcAft>
                        <a:buNone/>
                      </a:pPr>
                      <a:r>
                        <a:rPr lang="en-GB" sz="700" b="0" i="0" u="none" strike="noStrike" noProof="0" dirty="0">
                          <a:latin typeface="Arial"/>
                        </a:rPr>
                        <a:t>Our work found that the budget monitoring and control processes were able to identify and incorporate significant pressures into the financial plans and reporting has taken place since submission to monitor its achievability. The initial planning processes for 2021/22 were constructed based on appropriate local and national planning guidance and we saw evidence of appropriate levels of review.</a:t>
                      </a:r>
                      <a:endParaRPr lang="en-GB" sz="700" dirty="0"/>
                    </a:p>
                  </a:txBody>
                  <a:tcPr marL="68580" marR="68580" marT="0" marB="0"/>
                </a:tc>
                <a:tc>
                  <a:txBody>
                    <a:bodyPr/>
                    <a:lstStyle/>
                    <a:p>
                      <a:pPr marL="0" indent="0" algn="l" hangingPunct="0">
                        <a:spcAft>
                          <a:spcPts val="0"/>
                        </a:spcAft>
                        <a:buFont typeface="Arial" panose="020B0604020202020204" pitchFamily="34" charset="0"/>
                        <a:buNone/>
                      </a:pPr>
                      <a:r>
                        <a:rPr lang="en-GB" sz="700" dirty="0"/>
                        <a:t>Based on the procedures performed we have not identified any significant weaknesses that indicate the Trust does not have adequate arrangements in place to ensure financial sustainability.</a:t>
                      </a:r>
                    </a:p>
                    <a:p>
                      <a:pPr marL="0" indent="0" algn="l" hangingPunct="0">
                        <a:spcAft>
                          <a:spcPts val="0"/>
                        </a:spcAft>
                        <a:buFont typeface="Arial" panose="020B0604020202020204" pitchFamily="34" charset="0"/>
                        <a:buNone/>
                      </a:pPr>
                      <a:endParaRPr lang="en-GB" sz="700" dirty="0"/>
                    </a:p>
                    <a:p>
                      <a:pPr marL="0" indent="0" algn="l" hangingPunct="0">
                        <a:spcAft>
                          <a:spcPts val="0"/>
                        </a:spcAft>
                        <a:buFont typeface="Arial" panose="020B0604020202020204" pitchFamily="34" charset="0"/>
                        <a:buNone/>
                      </a:pPr>
                      <a:endParaRPr lang="en-GB" sz="700" dirty="0"/>
                    </a:p>
                  </a:txBody>
                  <a:tcPr marL="68580" marR="68580" marT="0" marB="0"/>
                </a:tc>
                <a:extLst>
                  <a:ext uri="{0D108BD9-81ED-4DB2-BD59-A6C34878D82A}">
                    <a16:rowId xmlns:a16="http://schemas.microsoft.com/office/drawing/2014/main" val="1457067317"/>
                  </a:ext>
                </a:extLst>
              </a:tr>
            </a:tbl>
          </a:graphicData>
        </a:graphic>
      </p:graphicFrame>
    </p:spTree>
    <p:extLst>
      <p:ext uri="{BB962C8B-B14F-4D97-AF65-F5344CB8AC3E}">
        <p14:creationId xmlns:p14="http://schemas.microsoft.com/office/powerpoint/2010/main" val="170428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DD0C29-4466-467C-ACC4-E0A85C2DE33F}"/>
              </a:ext>
            </a:extLst>
          </p:cNvPr>
          <p:cNvSpPr>
            <a:spLocks noGrp="1"/>
          </p:cNvSpPr>
          <p:nvPr>
            <p:ph type="title"/>
          </p:nvPr>
        </p:nvSpPr>
        <p:spPr/>
        <p:txBody>
          <a:bodyPr/>
          <a:lstStyle/>
          <a:p>
            <a:r>
              <a:rPr lang="en-GB" dirty="0"/>
              <a:t>Value for money audit (continued)</a:t>
            </a:r>
          </a:p>
        </p:txBody>
      </p:sp>
      <p:sp>
        <p:nvSpPr>
          <p:cNvPr id="7" name="TextBox 6">
            <a:extLst>
              <a:ext uri="{FF2B5EF4-FFF2-40B4-BE49-F238E27FC236}">
                <a16:creationId xmlns:a16="http://schemas.microsoft.com/office/drawing/2014/main" id="{A75439B7-0CED-4662-B5D8-76D68CC3732A}"/>
              </a:ext>
            </a:extLst>
          </p:cNvPr>
          <p:cNvSpPr txBox="1"/>
          <p:nvPr/>
        </p:nvSpPr>
        <p:spPr>
          <a:xfrm>
            <a:off x="8601076" y="4839037"/>
            <a:ext cx="385790" cy="230832"/>
          </a:xfrm>
          <a:prstGeom prst="rect">
            <a:avLst/>
          </a:prstGeom>
          <a:noFill/>
        </p:spPr>
        <p:txBody>
          <a:bodyPr wrap="square" rtlCol="0">
            <a:spAutoFit/>
          </a:bodyPr>
          <a:lstStyle/>
          <a:p>
            <a:r>
              <a:rPr lang="en-US" sz="900" dirty="0"/>
              <a:t>6</a:t>
            </a:r>
            <a:endParaRPr lang="en-GB" sz="900" dirty="0"/>
          </a:p>
        </p:txBody>
      </p:sp>
      <p:graphicFrame>
        <p:nvGraphicFramePr>
          <p:cNvPr id="9" name="object 7">
            <a:extLst>
              <a:ext uri="{FF2B5EF4-FFF2-40B4-BE49-F238E27FC236}">
                <a16:creationId xmlns:a16="http://schemas.microsoft.com/office/drawing/2014/main" id="{0D34112D-EC74-4F79-8B9E-90BAD3A8AC30}"/>
              </a:ext>
            </a:extLst>
          </p:cNvPr>
          <p:cNvGraphicFramePr>
            <a:graphicFrameLocks noGrp="1"/>
          </p:cNvGraphicFramePr>
          <p:nvPr>
            <p:extLst>
              <p:ext uri="{D42A27DB-BD31-4B8C-83A1-F6EECF244321}">
                <p14:modId xmlns:p14="http://schemas.microsoft.com/office/powerpoint/2010/main" val="220632977"/>
              </p:ext>
            </p:extLst>
          </p:nvPr>
        </p:nvGraphicFramePr>
        <p:xfrm>
          <a:off x="316584" y="671785"/>
          <a:ext cx="8509565" cy="3713551"/>
        </p:xfrm>
        <a:graphic>
          <a:graphicData uri="http://schemas.openxmlformats.org/drawingml/2006/table">
            <a:tbl>
              <a:tblPr firstRow="1" bandRow="1">
                <a:tableStyleId>{69012ECD-51FC-41F1-AA8D-1B2483CD663E}</a:tableStyleId>
              </a:tblPr>
              <a:tblGrid>
                <a:gridCol w="2362821">
                  <a:extLst>
                    <a:ext uri="{9D8B030D-6E8A-4147-A177-3AD203B41FA5}">
                      <a16:colId xmlns:a16="http://schemas.microsoft.com/office/drawing/2014/main" val="20001"/>
                    </a:ext>
                  </a:extLst>
                </a:gridCol>
                <a:gridCol w="4940595">
                  <a:extLst>
                    <a:ext uri="{9D8B030D-6E8A-4147-A177-3AD203B41FA5}">
                      <a16:colId xmlns:a16="http://schemas.microsoft.com/office/drawing/2014/main" val="20002"/>
                    </a:ext>
                  </a:extLst>
                </a:gridCol>
                <a:gridCol w="1206149">
                  <a:extLst>
                    <a:ext uri="{9D8B030D-6E8A-4147-A177-3AD203B41FA5}">
                      <a16:colId xmlns:a16="http://schemas.microsoft.com/office/drawing/2014/main" val="4061220439"/>
                    </a:ext>
                  </a:extLst>
                </a:gridCol>
              </a:tblGrid>
              <a:tr h="269311">
                <a:tc>
                  <a:txBody>
                    <a:bodyPr/>
                    <a:lstStyle/>
                    <a:p>
                      <a:pPr marL="72000" algn="l">
                        <a:lnSpc>
                          <a:spcPct val="100000"/>
                        </a:lnSpc>
                      </a:pPr>
                      <a:r>
                        <a:rPr lang="en-GB" sz="1200" dirty="0">
                          <a:solidFill>
                            <a:schemeClr val="bg1"/>
                          </a:solidFill>
                          <a:latin typeface="+mj-lt"/>
                          <a:cs typeface="Arial"/>
                        </a:rPr>
                        <a:t>Governance</a:t>
                      </a:r>
                      <a:endParaRPr sz="1200" dirty="0">
                        <a:solidFill>
                          <a:schemeClr val="bg1"/>
                        </a:solidFill>
                        <a:latin typeface="+mj-lt"/>
                        <a:cs typeface="Arial"/>
                      </a:endParaRPr>
                    </a:p>
                  </a:txBody>
                  <a:tcPr marL="0" marR="0" marT="0" marB="0"/>
                </a:tc>
                <a:tc>
                  <a:txBody>
                    <a:bodyPr/>
                    <a:lstStyle/>
                    <a:p>
                      <a:pPr marL="72000" algn="l">
                        <a:lnSpc>
                          <a:spcPct val="100000"/>
                        </a:lnSpc>
                      </a:pPr>
                      <a:endParaRPr sz="900" dirty="0">
                        <a:solidFill>
                          <a:schemeClr val="bg1"/>
                        </a:solidFill>
                        <a:latin typeface="+mj-lt"/>
                        <a:cs typeface="Arial"/>
                      </a:endParaRPr>
                    </a:p>
                  </a:txBody>
                  <a:tcPr marL="0" marR="0" marT="0" marB="0"/>
                </a:tc>
                <a:tc>
                  <a:txBody>
                    <a:bodyPr/>
                    <a:lstStyle/>
                    <a:p>
                      <a:pPr marL="72000" algn="l">
                        <a:lnSpc>
                          <a:spcPct val="100000"/>
                        </a:lnSpc>
                      </a:pPr>
                      <a:endParaRPr sz="900" dirty="0">
                        <a:solidFill>
                          <a:schemeClr val="bg1"/>
                        </a:solidFill>
                        <a:latin typeface="+mj-lt"/>
                        <a:cs typeface="Arial"/>
                      </a:endParaRPr>
                    </a:p>
                  </a:txBody>
                  <a:tcPr marL="0" marR="0" marT="0" marB="0"/>
                </a:tc>
                <a:extLst>
                  <a:ext uri="{0D108BD9-81ED-4DB2-BD59-A6C34878D82A}">
                    <a16:rowId xmlns:a16="http://schemas.microsoft.com/office/drawing/2014/main" val="763148470"/>
                  </a:ext>
                </a:extLst>
              </a:tr>
              <a:tr h="29567">
                <a:tc>
                  <a:txBody>
                    <a:bodyPr/>
                    <a:lstStyle/>
                    <a:p>
                      <a:pPr marL="72000" algn="l">
                        <a:lnSpc>
                          <a:spcPct val="100000"/>
                        </a:lnSpc>
                      </a:pPr>
                      <a:r>
                        <a:rPr lang="en-GB" sz="900" b="1" dirty="0">
                          <a:solidFill>
                            <a:schemeClr val="bg1"/>
                          </a:solidFill>
                          <a:latin typeface="+mj-lt"/>
                          <a:cs typeface="Arial"/>
                        </a:rPr>
                        <a:t>Description </a:t>
                      </a:r>
                      <a:endParaRPr sz="900" b="1" dirty="0">
                        <a:solidFill>
                          <a:schemeClr val="bg1"/>
                        </a:solidFill>
                        <a:latin typeface="+mj-lt"/>
                        <a:cs typeface="Arial"/>
                      </a:endParaRPr>
                    </a:p>
                  </a:txBody>
                  <a:tcPr marL="0" marR="0" marT="0" marB="0">
                    <a:solidFill>
                      <a:srgbClr val="26D07C"/>
                    </a:solidFill>
                  </a:tcPr>
                </a:tc>
                <a:tc>
                  <a:txBody>
                    <a:bodyPr/>
                    <a:lstStyle/>
                    <a:p>
                      <a:pPr marL="72000" algn="l">
                        <a:lnSpc>
                          <a:spcPct val="100000"/>
                        </a:lnSpc>
                      </a:pPr>
                      <a:r>
                        <a:rPr lang="en-GB" sz="900" b="1" dirty="0">
                          <a:solidFill>
                            <a:schemeClr val="bg1"/>
                          </a:solidFill>
                          <a:latin typeface="+mj-lt"/>
                          <a:cs typeface="Arial"/>
                        </a:rPr>
                        <a:t>Commentary on arrangements</a:t>
                      </a:r>
                      <a:endParaRPr sz="900" b="1" dirty="0">
                        <a:solidFill>
                          <a:schemeClr val="bg1"/>
                        </a:solidFill>
                        <a:latin typeface="+mj-lt"/>
                        <a:cs typeface="Arial"/>
                      </a:endParaRPr>
                    </a:p>
                  </a:txBody>
                  <a:tcPr marL="0" marR="0" marT="0" marB="0">
                    <a:solidFill>
                      <a:srgbClr val="26D07C"/>
                    </a:solidFill>
                  </a:tcPr>
                </a:tc>
                <a:tc>
                  <a:txBody>
                    <a:bodyPr/>
                    <a:lstStyle/>
                    <a:p>
                      <a:pPr marL="72000" marR="0" lvl="0" indent="0" algn="l" defTabSz="914400">
                        <a:lnSpc>
                          <a:spcPct val="100000"/>
                        </a:lnSpc>
                        <a:spcBef>
                          <a:spcPts val="0"/>
                        </a:spcBef>
                        <a:spcAft>
                          <a:spcPts val="0"/>
                        </a:spcAft>
                        <a:buNone/>
                        <a:tabLst/>
                        <a:defRPr/>
                      </a:pPr>
                      <a:r>
                        <a:rPr lang="en-GB" sz="900" b="1" kern="1200" dirty="0">
                          <a:solidFill>
                            <a:schemeClr val="bg1"/>
                          </a:solidFill>
                          <a:latin typeface="+mn-lt"/>
                          <a:ea typeface="+mn-ea"/>
                          <a:cs typeface="Arial"/>
                        </a:rPr>
                        <a:t>Findings</a:t>
                      </a:r>
                    </a:p>
                  </a:txBody>
                  <a:tcPr marL="0" marR="0" marT="0" marB="0">
                    <a:solidFill>
                      <a:srgbClr val="26D07C"/>
                    </a:solidFill>
                  </a:tcPr>
                </a:tc>
                <a:extLst>
                  <a:ext uri="{0D108BD9-81ED-4DB2-BD59-A6C34878D82A}">
                    <a16:rowId xmlns:a16="http://schemas.microsoft.com/office/drawing/2014/main" val="10002"/>
                  </a:ext>
                </a:extLst>
              </a:tr>
              <a:tr h="3088097">
                <a:tc>
                  <a:txBody>
                    <a:bodyPr/>
                    <a:lstStyle/>
                    <a:p>
                      <a:pPr marL="0"/>
                      <a:r>
                        <a:rPr lang="en-GB" sz="700" b="0" kern="1200" dirty="0">
                          <a:solidFill>
                            <a:schemeClr val="tx2">
                              <a:lumMod val="75000"/>
                            </a:schemeClr>
                          </a:solidFill>
                          <a:effectLst/>
                          <a:latin typeface="+mn-lt"/>
                          <a:ea typeface="+mn-ea"/>
                          <a:cs typeface="+mn-cs"/>
                        </a:rPr>
                        <a:t>This relates to the arrangements in place for overseeing the Trust’s performance, identifying risks to achievement of its objectives and taking key decisions.</a:t>
                      </a:r>
                    </a:p>
                    <a:p>
                      <a:pPr marL="0"/>
                      <a:endParaRPr lang="en-GB" sz="700" b="0" kern="1200" dirty="0">
                        <a:solidFill>
                          <a:schemeClr val="tx2">
                            <a:lumMod val="75000"/>
                          </a:schemeClr>
                        </a:solidFill>
                        <a:effectLst/>
                        <a:latin typeface="+mn-lt"/>
                        <a:ea typeface="+mn-ea"/>
                        <a:cs typeface="+mn-cs"/>
                      </a:endParaRPr>
                    </a:p>
                    <a:p>
                      <a:pPr marL="0"/>
                      <a:r>
                        <a:rPr lang="en-GB" sz="700" b="0" kern="1200" dirty="0">
                          <a:solidFill>
                            <a:schemeClr val="tx2">
                              <a:lumMod val="75000"/>
                            </a:schemeClr>
                          </a:solidFill>
                          <a:effectLst/>
                          <a:latin typeface="+mn-lt"/>
                          <a:ea typeface="+mn-ea"/>
                          <a:cs typeface="+mn-cs"/>
                        </a:rPr>
                        <a:t>We considered the following areas as part of assessing whether sufficient arrangements were in place:</a:t>
                      </a:r>
                    </a:p>
                    <a:p>
                      <a:pPr marL="0"/>
                      <a:endParaRPr lang="en-GB" sz="700" b="0" kern="1200" dirty="0">
                        <a:solidFill>
                          <a:schemeClr val="tx2">
                            <a:lumMod val="75000"/>
                          </a:schemeClr>
                        </a:solidFill>
                        <a:effectLst/>
                        <a:latin typeface="+mn-lt"/>
                        <a:ea typeface="+mn-ea"/>
                        <a:cs typeface="+mn-cs"/>
                      </a:endParaRP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monitors and assesses risk and gains assurance over the effective operation of internal controls, including arrangements to prevent and detect fraud;</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approaches and carries out its annual budget setting process;</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ensures effective processes and systems are in place to ensure budgetary control; to communicate relevant, accurate and timely management information (including non-financial information where appropriate); supports its statutory financial reporting requirements; and ensures corrective action is taken where needed;</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ensures it makes properly informed decisions, supported by appropriate evidence and allowing for challenge and transparency. This includes arrangements for effective challenge from those charged with governance/audit committee; and</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monitors and ensures appropriate standards, such as meeting legislative/regulatory requirements and standards in terms of officer or member behaviour (such as gifts and hospitality or declarations/conflicts of interests).</a:t>
                      </a:r>
                    </a:p>
                  </a:txBody>
                  <a:tcPr marL="68580" marR="68580" marT="0" marB="0"/>
                </a:tc>
                <a:tc>
                  <a:txBody>
                    <a:bodyPr/>
                    <a:lstStyle/>
                    <a:p>
                      <a:pPr marL="0" indent="0" hangingPunct="0">
                        <a:spcAft>
                          <a:spcPts val="0"/>
                        </a:spcAft>
                        <a:buFont typeface="Arial" panose="020B0604020202020204" pitchFamily="34" charset="0"/>
                        <a:buNone/>
                      </a:pPr>
                      <a:r>
                        <a:rPr lang="en-GB" sz="700" dirty="0"/>
                        <a:t>The Trust identifies, monitors and assesses risk in relation to organisational objectives through the Board Assurance Framework (BAF), which is underpinned by robust risk management processes at a corporate and divisional level. The Annual Governance Statement sets out the procedures that the Trust implements to monitor risks and assesses the effectiveness of internal controls, including the prevention and detection of fraud. </a:t>
                      </a:r>
                    </a:p>
                    <a:p>
                      <a:pPr marL="0" indent="0" hangingPunct="0">
                        <a:spcAft>
                          <a:spcPts val="0"/>
                        </a:spcAft>
                        <a:buFont typeface="Arial" panose="020B0604020202020204" pitchFamily="34" charset="0"/>
                        <a:buNone/>
                      </a:pPr>
                      <a:endParaRPr lang="en-GB" sz="700" dirty="0"/>
                    </a:p>
                    <a:p>
                      <a:pPr marL="0" indent="0" hangingPunct="0">
                        <a:spcAft>
                          <a:spcPts val="0"/>
                        </a:spcAft>
                        <a:buFont typeface="Arial" panose="020B0604020202020204" pitchFamily="34" charset="0"/>
                        <a:buNone/>
                      </a:pPr>
                      <a:r>
                        <a:rPr lang="en-GB" sz="700" dirty="0"/>
                        <a:t>Assurance is gained over internal controls through a variety of mechanisms including weekly divisional meetings, monthly risk reports presented to the Risk Management Committee and one-off ‘deep dives’ taking place into areas of particular concern. In addition, the internal audit function is overseen by the Audit Committee and the annual plan determined using a risk based approach which is regularly monitored throughout the year.</a:t>
                      </a:r>
                    </a:p>
                    <a:p>
                      <a:pPr marL="0" indent="0" hangingPunct="0">
                        <a:spcAft>
                          <a:spcPts val="0"/>
                        </a:spcAft>
                        <a:buFont typeface="Arial" panose="020B0604020202020204" pitchFamily="34" charset="0"/>
                        <a:buNone/>
                      </a:pPr>
                      <a:endParaRPr lang="en-GB" sz="700" dirty="0"/>
                    </a:p>
                    <a:p>
                      <a:pPr marL="0" indent="0" hangingPunct="0">
                        <a:spcAft>
                          <a:spcPts val="0"/>
                        </a:spcAft>
                        <a:buFont typeface="Arial" panose="020B0604020202020204" pitchFamily="34" charset="0"/>
                        <a:buNone/>
                      </a:pPr>
                      <a:r>
                        <a:rPr lang="en-GB" sz="700" dirty="0"/>
                        <a:t>The annual budget setting process starts by considering the prior year’s exit run rate and is developed by the finance business partners and divisional heads. This takes into account known pressures, commitments, cost improvement programmes and expected changes to service lines to determine the baseline budget. The CFO has full oversight of the process and a series of ‘check and challenge’ meetings are held to ensure divisional accountability for budgets. This has been considered further within the financial sustainability domain as there is a recognition that the Covid-19 pandemic caused delays to the usual budget setting processes and procedures. </a:t>
                      </a:r>
                    </a:p>
                    <a:p>
                      <a:pPr marL="0" indent="0" hangingPunct="0">
                        <a:spcAft>
                          <a:spcPts val="0"/>
                        </a:spcAft>
                        <a:buFont typeface="Arial" panose="020B0604020202020204" pitchFamily="34" charset="0"/>
                        <a:buNone/>
                      </a:pPr>
                      <a:endParaRPr lang="en-GB" sz="700" dirty="0"/>
                    </a:p>
                    <a:p>
                      <a:pPr marL="0" indent="0" hangingPunct="0">
                        <a:spcAft>
                          <a:spcPts val="0"/>
                        </a:spcAft>
                        <a:buFont typeface="Arial" panose="020B0604020202020204" pitchFamily="34" charset="0"/>
                        <a:buNone/>
                      </a:pPr>
                      <a:r>
                        <a:rPr lang="en-GB" sz="700" dirty="0"/>
                        <a:t>The monthly financial reporting process ensures budgetary control remains the responsibility of budget holders and summary reports form the basis of the PFR returns which are submitted to NHSE/I, as well as monthly reports presented to the Finance, Business, Performance &amp; Assurance Committee. </a:t>
                      </a:r>
                    </a:p>
                    <a:p>
                      <a:pPr marL="0" indent="0" hangingPunct="0">
                        <a:spcAft>
                          <a:spcPts val="0"/>
                        </a:spcAft>
                        <a:buFont typeface="Arial" panose="020B0604020202020204" pitchFamily="34" charset="0"/>
                        <a:buNone/>
                      </a:pPr>
                      <a:endParaRPr lang="en-GB" sz="700" dirty="0"/>
                    </a:p>
                    <a:p>
                      <a:pPr marL="0" indent="0" hangingPunct="0">
                        <a:spcAft>
                          <a:spcPts val="0"/>
                        </a:spcAft>
                        <a:buFont typeface="Arial" panose="020B0604020202020204" pitchFamily="34" charset="0"/>
                        <a:buNone/>
                      </a:pPr>
                      <a:r>
                        <a:rPr lang="en-GB" sz="700" dirty="0"/>
                        <a:t>The rigorous internal governance structure has been strengthened over the past 12 months with additional governance arrangements implemented and extraordinary meetings taking place on an ad hoc basis when required. There are clear and visible processes, with escalation hierarchies within the Trust and governance structures, ensuring decision making requirements are given the appropriate level of scrutiny and challenge.</a:t>
                      </a:r>
                    </a:p>
                    <a:p>
                      <a:pPr marL="0" indent="0" hangingPunct="0">
                        <a:spcAft>
                          <a:spcPts val="0"/>
                        </a:spcAft>
                        <a:buFont typeface="Arial" panose="020B0604020202020204" pitchFamily="34" charset="0"/>
                        <a:buNone/>
                      </a:pPr>
                      <a:endParaRPr lang="en-GB" sz="700" dirty="0"/>
                    </a:p>
                    <a:p>
                      <a:pPr marL="0" indent="0" hangingPunct="0">
                        <a:spcAft>
                          <a:spcPts val="0"/>
                        </a:spcAft>
                        <a:buFont typeface="Arial" panose="020B0604020202020204" pitchFamily="34" charset="0"/>
                        <a:buNone/>
                      </a:pPr>
                      <a:r>
                        <a:rPr lang="en-GB" sz="700" dirty="0"/>
                        <a:t>The Trust meets the requirements of the FT provider license on an annual self-certification basis, including compliance with statutory and governance requirements. The Director of Corporate Affairs retains overall oversight of compliance with regulatory requirements and the systems in place to regulate this activity have been set internally by the Trust as well as externally by regulatory bodies such as the Care Quality Commission and NHSE/I. </a:t>
                      </a:r>
                    </a:p>
                  </a:txBody>
                  <a:tcPr marL="68580" marR="68580" marT="0" marB="0"/>
                </a:tc>
                <a:tc>
                  <a:txBody>
                    <a:bodyPr/>
                    <a:lstStyle/>
                    <a:p>
                      <a:pPr marL="0" indent="0" hangingPunct="0">
                        <a:spcAft>
                          <a:spcPts val="0"/>
                        </a:spcAft>
                        <a:buFont typeface="Arial" panose="020B0604020202020204" pitchFamily="34" charset="0"/>
                        <a:buNone/>
                      </a:pPr>
                      <a:r>
                        <a:rPr lang="en-GB" sz="700" dirty="0"/>
                        <a:t>Based on the procedures performed we have not identified any significant weaknesses that indicate the Trust does not have adequate governance arrangements in place to ensure it makes informed decisions and properly manages its risks.</a:t>
                      </a:r>
                    </a:p>
                    <a:p>
                      <a:pPr marL="0" indent="0" hangingPunct="0">
                        <a:spcAft>
                          <a:spcPts val="0"/>
                        </a:spcAft>
                        <a:buFont typeface="Arial" panose="020B0604020202020204" pitchFamily="34" charset="0"/>
                        <a:buNone/>
                      </a:pPr>
                      <a:endParaRPr lang="en-GB" sz="700" dirty="0"/>
                    </a:p>
                    <a:p>
                      <a:pPr marL="0" indent="0" hangingPunct="0">
                        <a:spcAft>
                          <a:spcPts val="0"/>
                        </a:spcAft>
                        <a:buFont typeface="Arial" panose="020B0604020202020204" pitchFamily="34" charset="0"/>
                        <a:buNone/>
                      </a:pPr>
                      <a:endParaRPr lang="en-GB" sz="700" dirty="0"/>
                    </a:p>
                    <a:p>
                      <a:pPr marL="0" indent="0" hangingPunct="0">
                        <a:spcAft>
                          <a:spcPts val="0"/>
                        </a:spcAft>
                        <a:buFont typeface="Arial" panose="020B0604020202020204" pitchFamily="34" charset="0"/>
                        <a:buNone/>
                      </a:pPr>
                      <a:endParaRPr lang="en-GB" sz="700" dirty="0"/>
                    </a:p>
                  </a:txBody>
                  <a:tcPr marL="68580" marR="68580" marT="0" marB="0"/>
                </a:tc>
                <a:extLst>
                  <a:ext uri="{0D108BD9-81ED-4DB2-BD59-A6C34878D82A}">
                    <a16:rowId xmlns:a16="http://schemas.microsoft.com/office/drawing/2014/main" val="1457067317"/>
                  </a:ext>
                </a:extLst>
              </a:tr>
            </a:tbl>
          </a:graphicData>
        </a:graphic>
      </p:graphicFrame>
    </p:spTree>
    <p:extLst>
      <p:ext uri="{BB962C8B-B14F-4D97-AF65-F5344CB8AC3E}">
        <p14:creationId xmlns:p14="http://schemas.microsoft.com/office/powerpoint/2010/main" val="144653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DD0C29-4466-467C-ACC4-E0A85C2DE33F}"/>
              </a:ext>
            </a:extLst>
          </p:cNvPr>
          <p:cNvSpPr>
            <a:spLocks noGrp="1"/>
          </p:cNvSpPr>
          <p:nvPr>
            <p:ph type="title"/>
          </p:nvPr>
        </p:nvSpPr>
        <p:spPr/>
        <p:txBody>
          <a:bodyPr/>
          <a:lstStyle/>
          <a:p>
            <a:r>
              <a:rPr lang="en-GB" dirty="0"/>
              <a:t>Value for money audit (continued)</a:t>
            </a:r>
          </a:p>
        </p:txBody>
      </p:sp>
      <p:sp>
        <p:nvSpPr>
          <p:cNvPr id="7" name="TextBox 6">
            <a:extLst>
              <a:ext uri="{FF2B5EF4-FFF2-40B4-BE49-F238E27FC236}">
                <a16:creationId xmlns:a16="http://schemas.microsoft.com/office/drawing/2014/main" id="{A75439B7-0CED-4662-B5D8-76D68CC3732A}"/>
              </a:ext>
            </a:extLst>
          </p:cNvPr>
          <p:cNvSpPr txBox="1"/>
          <p:nvPr/>
        </p:nvSpPr>
        <p:spPr>
          <a:xfrm>
            <a:off x="8601076" y="4839037"/>
            <a:ext cx="385790" cy="230832"/>
          </a:xfrm>
          <a:prstGeom prst="rect">
            <a:avLst/>
          </a:prstGeom>
          <a:noFill/>
        </p:spPr>
        <p:txBody>
          <a:bodyPr wrap="square" rtlCol="0">
            <a:spAutoFit/>
          </a:bodyPr>
          <a:lstStyle/>
          <a:p>
            <a:r>
              <a:rPr lang="en-US" sz="900" dirty="0"/>
              <a:t>7</a:t>
            </a:r>
            <a:endParaRPr lang="en-GB" sz="900" dirty="0"/>
          </a:p>
        </p:txBody>
      </p:sp>
      <p:graphicFrame>
        <p:nvGraphicFramePr>
          <p:cNvPr id="9" name="object 7">
            <a:extLst>
              <a:ext uri="{FF2B5EF4-FFF2-40B4-BE49-F238E27FC236}">
                <a16:creationId xmlns:a16="http://schemas.microsoft.com/office/drawing/2014/main" id="{0D34112D-EC74-4F79-8B9E-90BAD3A8AC30}"/>
              </a:ext>
            </a:extLst>
          </p:cNvPr>
          <p:cNvGraphicFramePr>
            <a:graphicFrameLocks noGrp="1"/>
          </p:cNvGraphicFramePr>
          <p:nvPr>
            <p:extLst>
              <p:ext uri="{D42A27DB-BD31-4B8C-83A1-F6EECF244321}">
                <p14:modId xmlns:p14="http://schemas.microsoft.com/office/powerpoint/2010/main" val="1800544825"/>
              </p:ext>
            </p:extLst>
          </p:nvPr>
        </p:nvGraphicFramePr>
        <p:xfrm>
          <a:off x="295835" y="695571"/>
          <a:ext cx="8509550" cy="3857725"/>
        </p:xfrm>
        <a:graphic>
          <a:graphicData uri="http://schemas.openxmlformats.org/drawingml/2006/table">
            <a:tbl>
              <a:tblPr firstRow="1" bandRow="1">
                <a:tableStyleId>{69012ECD-51FC-41F1-AA8D-1B2483CD663E}</a:tableStyleId>
              </a:tblPr>
              <a:tblGrid>
                <a:gridCol w="2158252">
                  <a:extLst>
                    <a:ext uri="{9D8B030D-6E8A-4147-A177-3AD203B41FA5}">
                      <a16:colId xmlns:a16="http://schemas.microsoft.com/office/drawing/2014/main" val="20001"/>
                    </a:ext>
                  </a:extLst>
                </a:gridCol>
                <a:gridCol w="4941790">
                  <a:extLst>
                    <a:ext uri="{9D8B030D-6E8A-4147-A177-3AD203B41FA5}">
                      <a16:colId xmlns:a16="http://schemas.microsoft.com/office/drawing/2014/main" val="20002"/>
                    </a:ext>
                  </a:extLst>
                </a:gridCol>
                <a:gridCol w="1409508">
                  <a:extLst>
                    <a:ext uri="{9D8B030D-6E8A-4147-A177-3AD203B41FA5}">
                      <a16:colId xmlns:a16="http://schemas.microsoft.com/office/drawing/2014/main" val="2566756919"/>
                    </a:ext>
                  </a:extLst>
                </a:gridCol>
              </a:tblGrid>
              <a:tr h="272302">
                <a:tc gridSpan="3">
                  <a:txBody>
                    <a:bodyPr/>
                    <a:lstStyle/>
                    <a:p>
                      <a:pPr marL="72000" algn="l">
                        <a:lnSpc>
                          <a:spcPct val="100000"/>
                        </a:lnSpc>
                      </a:pPr>
                      <a:r>
                        <a:rPr lang="en-GB" sz="1200" dirty="0">
                          <a:solidFill>
                            <a:schemeClr val="bg1"/>
                          </a:solidFill>
                          <a:latin typeface="+mj-lt"/>
                          <a:cs typeface="Arial"/>
                        </a:rPr>
                        <a:t>Improving economy, efficiency and effectiveness</a:t>
                      </a:r>
                    </a:p>
                  </a:txBody>
                  <a:tcPr marL="0" marR="0" marT="0" marB="0"/>
                </a:tc>
                <a:tc hMerge="1">
                  <a:txBody>
                    <a:bodyPr/>
                    <a:lstStyle/>
                    <a:p>
                      <a:pPr marL="230504" algn="l">
                        <a:lnSpc>
                          <a:spcPct val="200000"/>
                        </a:lnSpc>
                      </a:pPr>
                      <a:endParaRPr sz="900" dirty="0">
                        <a:solidFill>
                          <a:schemeClr val="bg1"/>
                        </a:solidFill>
                        <a:latin typeface="+mj-lt"/>
                        <a:cs typeface="Arial"/>
                      </a:endParaRPr>
                    </a:p>
                  </a:txBody>
                  <a:tcPr marL="0" marR="0" marT="0" marB="0"/>
                </a:tc>
                <a:tc hMerge="1">
                  <a:txBody>
                    <a:bodyPr/>
                    <a:lstStyle/>
                    <a:p>
                      <a:pPr marL="230504" algn="l">
                        <a:lnSpc>
                          <a:spcPct val="200000"/>
                        </a:lnSpc>
                      </a:pPr>
                      <a:endParaRPr sz="900" dirty="0">
                        <a:solidFill>
                          <a:schemeClr val="bg1"/>
                        </a:solidFill>
                        <a:latin typeface="+mj-lt"/>
                        <a:cs typeface="Arial"/>
                      </a:endParaRPr>
                    </a:p>
                  </a:txBody>
                  <a:tcPr marL="0" marR="0" marT="0" marB="0"/>
                </a:tc>
                <a:extLst>
                  <a:ext uri="{0D108BD9-81ED-4DB2-BD59-A6C34878D82A}">
                    <a16:rowId xmlns:a16="http://schemas.microsoft.com/office/drawing/2014/main" val="763148470"/>
                  </a:ext>
                </a:extLst>
              </a:tr>
              <a:tr h="171663">
                <a:tc>
                  <a:txBody>
                    <a:bodyPr/>
                    <a:lstStyle/>
                    <a:p>
                      <a:pPr marL="72000" algn="l">
                        <a:lnSpc>
                          <a:spcPct val="100000"/>
                        </a:lnSpc>
                      </a:pPr>
                      <a:r>
                        <a:rPr lang="en-GB" sz="900" b="1" dirty="0">
                          <a:solidFill>
                            <a:schemeClr val="bg1"/>
                          </a:solidFill>
                          <a:latin typeface="+mj-lt"/>
                          <a:cs typeface="Arial"/>
                        </a:rPr>
                        <a:t>Description </a:t>
                      </a:r>
                      <a:endParaRPr sz="900" b="1" dirty="0">
                        <a:solidFill>
                          <a:schemeClr val="bg1"/>
                        </a:solidFill>
                        <a:latin typeface="+mj-lt"/>
                        <a:cs typeface="Arial"/>
                      </a:endParaRPr>
                    </a:p>
                  </a:txBody>
                  <a:tcPr marL="0" marR="0" marT="0" marB="0">
                    <a:solidFill>
                      <a:srgbClr val="26D07C"/>
                    </a:solidFill>
                  </a:tcPr>
                </a:tc>
                <a:tc>
                  <a:txBody>
                    <a:bodyPr/>
                    <a:lstStyle/>
                    <a:p>
                      <a:pPr marL="72000" algn="l">
                        <a:lnSpc>
                          <a:spcPct val="100000"/>
                        </a:lnSpc>
                      </a:pPr>
                      <a:r>
                        <a:rPr lang="en-GB" sz="900" b="1" dirty="0">
                          <a:solidFill>
                            <a:schemeClr val="bg1"/>
                          </a:solidFill>
                          <a:latin typeface="+mj-lt"/>
                          <a:cs typeface="Arial"/>
                        </a:rPr>
                        <a:t>Commentary on arrangements</a:t>
                      </a:r>
                      <a:endParaRPr sz="900" b="1" dirty="0">
                        <a:solidFill>
                          <a:schemeClr val="bg1"/>
                        </a:solidFill>
                        <a:latin typeface="+mj-lt"/>
                        <a:cs typeface="Arial"/>
                      </a:endParaRPr>
                    </a:p>
                  </a:txBody>
                  <a:tcPr marL="0" marR="0" marT="0" marB="0">
                    <a:solidFill>
                      <a:srgbClr val="26D07C"/>
                    </a:solidFill>
                  </a:tcPr>
                </a:tc>
                <a:tc>
                  <a:txBody>
                    <a:bodyPr/>
                    <a:lstStyle/>
                    <a:p>
                      <a:pPr marL="72000" marR="0" lvl="0" indent="0" algn="l" defTabSz="914400">
                        <a:lnSpc>
                          <a:spcPct val="100000"/>
                        </a:lnSpc>
                        <a:spcBef>
                          <a:spcPts val="0"/>
                        </a:spcBef>
                        <a:spcAft>
                          <a:spcPts val="0"/>
                        </a:spcAft>
                        <a:buNone/>
                        <a:tabLst/>
                        <a:defRPr/>
                      </a:pPr>
                      <a:r>
                        <a:rPr lang="en-GB" sz="900" b="1" kern="1200" dirty="0">
                          <a:solidFill>
                            <a:schemeClr val="bg1"/>
                          </a:solidFill>
                          <a:latin typeface="+mn-lt"/>
                          <a:ea typeface="+mn-ea"/>
                          <a:cs typeface="Arial"/>
                        </a:rPr>
                        <a:t>Findings</a:t>
                      </a:r>
                      <a:endParaRPr lang="en-US" dirty="0"/>
                    </a:p>
                  </a:txBody>
                  <a:tcPr marL="0" marR="0" marT="0" marB="0">
                    <a:solidFill>
                      <a:srgbClr val="26D07C"/>
                    </a:solidFill>
                  </a:tcPr>
                </a:tc>
                <a:extLst>
                  <a:ext uri="{0D108BD9-81ED-4DB2-BD59-A6C34878D82A}">
                    <a16:rowId xmlns:a16="http://schemas.microsoft.com/office/drawing/2014/main" val="10002"/>
                  </a:ext>
                </a:extLst>
              </a:tr>
              <a:tr h="2722417">
                <a:tc>
                  <a:txBody>
                    <a:bodyPr/>
                    <a:lstStyle/>
                    <a:p>
                      <a:r>
                        <a:rPr lang="en-GB" sz="700" b="0" kern="1200" dirty="0">
                          <a:solidFill>
                            <a:schemeClr val="tx2">
                              <a:lumMod val="75000"/>
                            </a:schemeClr>
                          </a:solidFill>
                          <a:effectLst/>
                          <a:latin typeface="+mn-lt"/>
                          <a:ea typeface="+mn-ea"/>
                          <a:cs typeface="+mn-cs"/>
                        </a:rPr>
                        <a:t>This relates to how the Trust seeks to improve its systems so that it can deliver more for the resources that are available to it.</a:t>
                      </a:r>
                    </a:p>
                    <a:p>
                      <a:endParaRPr lang="en-GB" sz="700" b="0" kern="1200" dirty="0">
                        <a:solidFill>
                          <a:schemeClr val="tx2">
                            <a:lumMod val="75000"/>
                          </a:schemeClr>
                        </a:solidFill>
                        <a:effectLst/>
                        <a:latin typeface="+mn-lt"/>
                        <a:ea typeface="+mn-ea"/>
                        <a:cs typeface="+mn-cs"/>
                      </a:endParaRPr>
                    </a:p>
                    <a:p>
                      <a:r>
                        <a:rPr lang="en-GB" sz="700" b="0" kern="1200" dirty="0">
                          <a:solidFill>
                            <a:schemeClr val="tx2">
                              <a:lumMod val="75000"/>
                            </a:schemeClr>
                          </a:solidFill>
                          <a:effectLst/>
                          <a:latin typeface="+mn-lt"/>
                          <a:ea typeface="+mn-ea"/>
                          <a:cs typeface="+mn-cs"/>
                        </a:rPr>
                        <a:t>We considered the following areas as part of assessing whether sufficient arrangements were in place:</a:t>
                      </a:r>
                    </a:p>
                    <a:p>
                      <a:endParaRPr lang="en-GB" sz="700" b="0" kern="1200" dirty="0">
                        <a:solidFill>
                          <a:schemeClr val="tx2">
                            <a:lumMod val="75000"/>
                          </a:schemeClr>
                        </a:solidFill>
                        <a:effectLst/>
                        <a:latin typeface="+mn-lt"/>
                        <a:ea typeface="+mn-ea"/>
                        <a:cs typeface="+mn-cs"/>
                      </a:endParaRP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financial and performance information has been used to assess performance and identify areas for improvement;</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evaluates service quality to assess performance and identify areas for improvement;</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how the Trust ensures it delivers its role within significant partnerships, engages with stakeholders it has identified, monitors performance against expectations, and ensures action is taken where necessary to improve; and</a:t>
                      </a:r>
                    </a:p>
                    <a:p>
                      <a:pPr marL="171450" indent="-171450">
                        <a:buFont typeface="Arial" panose="020B0604020202020204" pitchFamily="34" charset="0"/>
                        <a:buChar char="•"/>
                      </a:pPr>
                      <a:r>
                        <a:rPr lang="en-GB" sz="700" b="0" kern="1200" dirty="0">
                          <a:solidFill>
                            <a:schemeClr val="tx2">
                              <a:lumMod val="75000"/>
                            </a:schemeClr>
                          </a:solidFill>
                          <a:effectLst/>
                          <a:latin typeface="+mn-lt"/>
                          <a:ea typeface="+mn-ea"/>
                          <a:cs typeface="+mn-cs"/>
                        </a:rPr>
                        <a:t>where the Trust commissions or procures services, how it ensures that this is done in accordance with relevant legislation, professional standards and internal policies, and how it assesses whether it is realising the expected benefits.</a:t>
                      </a:r>
                    </a:p>
                  </a:txBody>
                  <a:tcPr marL="68580" marR="68580" marT="0" marB="0"/>
                </a:tc>
                <a:tc>
                  <a:txBody>
                    <a:bodyPr/>
                    <a:lstStyle/>
                    <a:p>
                      <a:pPr marL="0" marR="0" lvl="0" indent="0" algn="l">
                        <a:lnSpc>
                          <a:spcPct val="100000"/>
                        </a:lnSpc>
                        <a:spcBef>
                          <a:spcPts val="0"/>
                        </a:spcBef>
                        <a:spcAft>
                          <a:spcPts val="0"/>
                        </a:spcAft>
                        <a:buNone/>
                      </a:pPr>
                      <a:r>
                        <a:rPr lang="en-GB" sz="700" b="0" i="0" u="none" strike="noStrike" noProof="0" dirty="0"/>
                        <a:t>The Trust utilises various mechanisms to monitor financial and non-financial performance and such management information is reported through divisions as well as official forums such as Finance, Business, Performance &amp; Assurance Committee, Trust Management Board, and the Trust Board. We have evidenced a level of challenge in relation to performance monitoring, whether operational or financial, and divisions are charged with responsibility for implementing improvement actions and presenting progress updates. </a:t>
                      </a:r>
                    </a:p>
                    <a:p>
                      <a:pPr marL="0" marR="0" lvl="0" indent="0" algn="l">
                        <a:lnSpc>
                          <a:spcPct val="100000"/>
                        </a:lnSpc>
                        <a:spcBef>
                          <a:spcPts val="0"/>
                        </a:spcBef>
                        <a:spcAft>
                          <a:spcPts val="0"/>
                        </a:spcAft>
                        <a:buNone/>
                      </a:pPr>
                      <a:endParaRPr lang="en-GB" sz="700" b="0" i="0" u="none" strike="noStrike" noProof="0" dirty="0"/>
                    </a:p>
                    <a:p>
                      <a:pPr marL="0" marR="0" lvl="0" indent="0" algn="l">
                        <a:lnSpc>
                          <a:spcPct val="100000"/>
                        </a:lnSpc>
                        <a:spcBef>
                          <a:spcPts val="0"/>
                        </a:spcBef>
                        <a:spcAft>
                          <a:spcPts val="0"/>
                        </a:spcAft>
                        <a:buNone/>
                      </a:pPr>
                      <a:r>
                        <a:rPr lang="en-GB" sz="700" b="0" i="0" u="none" strike="noStrike" noProof="0" dirty="0"/>
                        <a:t>The Trust has Standing Financial Instructions (SFIs) that govern how services are procured which are reviewed internally, as well as by internal audit, to ensure compliance with legislation and best practice. All significant procured services are governed via contracts where dedicated service leads are charged with monitoring performance and reporting back to management committees or through the formal governance structure. The Trust recognises that further advances could be made and is currently reviewing its procedures to ensure it continues to challenge the Trust and external partners to drive continuous improvement.</a:t>
                      </a:r>
                    </a:p>
                    <a:p>
                      <a:pPr marL="0" marR="0" lvl="0" indent="0" algn="l">
                        <a:lnSpc>
                          <a:spcPct val="100000"/>
                        </a:lnSpc>
                        <a:spcBef>
                          <a:spcPts val="0"/>
                        </a:spcBef>
                        <a:spcAft>
                          <a:spcPts val="0"/>
                        </a:spcAft>
                        <a:buNone/>
                      </a:pPr>
                      <a:endParaRPr lang="en-GB" sz="700" b="0" i="0" u="none" strike="noStrik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noProof="0" dirty="0"/>
                        <a:t>The Trust participates in a number of significant partnerships, with each relationship being governed by agreed terms of reference which are monitored regularly. As part of our audit on the financial statements, we raised a best practice recommendation to ensure all partnership contracts are signed, however, we found no evidence to suggest that such contracts are not being monitored and resources utilised effectively by the Trust.</a:t>
                      </a:r>
                    </a:p>
                    <a:p>
                      <a:pPr marL="0" marR="0" lvl="0" indent="0" algn="l">
                        <a:lnSpc>
                          <a:spcPct val="100000"/>
                        </a:lnSpc>
                        <a:spcBef>
                          <a:spcPts val="0"/>
                        </a:spcBef>
                        <a:spcAft>
                          <a:spcPts val="0"/>
                        </a:spcAft>
                        <a:buNone/>
                      </a:pPr>
                      <a:endParaRPr lang="en-GB" sz="700" b="0" i="0" u="none" strike="noStrik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noProof="0" dirty="0"/>
                        <a:t>During the year an internal review was performed into aspects of the HR function by the Executive Director of Workforce. This was followed by a number of internal audit reports providing ‘limited’ assurance and highlighting a number of concerns relating to the HR function which were brought to the attention of the Trust Board in December 2020. </a:t>
                      </a:r>
                      <a:r>
                        <a:rPr lang="en-GB" sz="700" b="0" i="0" u="none" strike="noStrike" noProof="0" dirty="0">
                          <a:latin typeface="+mn-lt"/>
                        </a:rPr>
                        <a:t>This led to remedial action being put in place, including Extraordinary Audit Committee meetings every two weeks from January 2021 to ensure oversight of the matter. The</a:t>
                      </a:r>
                      <a:r>
                        <a:rPr lang="en-GB" sz="700" b="0" i="0" u="none" strike="noStrike" noProof="0" dirty="0"/>
                        <a:t> concerns raised related to payroll, recruitment checks and information systems generally not being considered fit for purpose and we therefore considered </a:t>
                      </a:r>
                      <a:r>
                        <a:rPr lang="en-GB" sz="700" dirty="0"/>
                        <a:t>there a to be a potential risk of significant weakness at the planning stage of the audit.</a:t>
                      </a:r>
                    </a:p>
                    <a:p>
                      <a:pPr marL="0" marR="0" lvl="0" indent="0" algn="l">
                        <a:lnSpc>
                          <a:spcPct val="100000"/>
                        </a:lnSpc>
                        <a:spcBef>
                          <a:spcPts val="0"/>
                        </a:spcBef>
                        <a:spcAft>
                          <a:spcPts val="0"/>
                        </a:spcAft>
                        <a:buNone/>
                      </a:pPr>
                      <a:endParaRPr lang="en-GB" sz="700" b="0" i="0" u="none" strike="noStrike" noProof="0" dirty="0"/>
                    </a:p>
                    <a:p>
                      <a:pPr marL="0" marR="0" lvl="0" indent="0" algn="l">
                        <a:lnSpc>
                          <a:spcPct val="100000"/>
                        </a:lnSpc>
                        <a:spcBef>
                          <a:spcPts val="0"/>
                        </a:spcBef>
                        <a:spcAft>
                          <a:spcPts val="0"/>
                        </a:spcAft>
                        <a:buNone/>
                      </a:pPr>
                      <a:r>
                        <a:rPr lang="en-GB" sz="700" b="0" i="0" u="none" strike="noStrike" noProof="0" dirty="0">
                          <a:latin typeface="+mn-lt"/>
                        </a:rPr>
                        <a:t>The Trust acted quickly in response to the concerns raised, with the Executive Director of Workforce taking responsibility for identifying the genesis of the issues and creating an action plan, which was circulated to the Audit Committee as a kickstart to making positive changes across the Trust. Immediate remedial actions were taken to mitigate the significant areas of weakness </a:t>
                      </a:r>
                      <a:r>
                        <a:rPr lang="en-GB" sz="700" b="0" i="0" u="none" strike="noStrike" noProof="0" dirty="0"/>
                        <a:t>in the short term. The Trust Board </a:t>
                      </a:r>
                      <a:r>
                        <a:rPr lang="en-GB" sz="700" b="0" i="0" u="none" strike="noStrike" noProof="0" dirty="0">
                          <a:latin typeface="+mn-lt"/>
                        </a:rPr>
                        <a:t>also identified in early 2021 that significant resource and additional support from Internal Audit would be required to support this process.</a:t>
                      </a:r>
                    </a:p>
                    <a:p>
                      <a:pPr marL="0" marR="0" lvl="0" indent="0" algn="l">
                        <a:lnSpc>
                          <a:spcPct val="100000"/>
                        </a:lnSpc>
                        <a:spcBef>
                          <a:spcPts val="0"/>
                        </a:spcBef>
                        <a:spcAft>
                          <a:spcPts val="0"/>
                        </a:spcAft>
                        <a:buNone/>
                      </a:pPr>
                      <a:endParaRPr lang="en-GB" sz="700" b="0" i="0" u="none" strike="noStrike" noProof="0" dirty="0">
                        <a:latin typeface="Arial"/>
                      </a:endParaRPr>
                    </a:p>
                  </a:txBody>
                  <a:tcPr marL="68580" marR="68580" marT="0" marB="0"/>
                </a:tc>
                <a:tc>
                  <a:txBody>
                    <a:bodyPr/>
                    <a:lstStyle/>
                    <a:p>
                      <a:pPr marL="0" indent="0" hangingPunct="0">
                        <a:spcAft>
                          <a:spcPts val="0"/>
                        </a:spcAft>
                        <a:buFont typeface="Arial" panose="020B0604020202020204" pitchFamily="34" charset="0"/>
                        <a:buNone/>
                      </a:pPr>
                      <a:r>
                        <a:rPr lang="en-GB" sz="700" dirty="0"/>
                        <a:t>See following page.</a:t>
                      </a:r>
                    </a:p>
                    <a:p>
                      <a:pPr marL="0" indent="0" hangingPunct="0">
                        <a:spcAft>
                          <a:spcPts val="0"/>
                        </a:spcAft>
                        <a:buFont typeface="Arial" panose="020B0604020202020204" pitchFamily="34" charset="0"/>
                        <a:buNone/>
                      </a:pPr>
                      <a:endParaRPr lang="en-GB" sz="700" dirty="0"/>
                    </a:p>
                  </a:txBody>
                  <a:tcPr marL="68580" marR="68580" marT="0" marB="0"/>
                </a:tc>
                <a:extLst>
                  <a:ext uri="{0D108BD9-81ED-4DB2-BD59-A6C34878D82A}">
                    <a16:rowId xmlns:a16="http://schemas.microsoft.com/office/drawing/2014/main" val="1457067317"/>
                  </a:ext>
                </a:extLst>
              </a:tr>
            </a:tbl>
          </a:graphicData>
        </a:graphic>
      </p:graphicFrame>
    </p:spTree>
    <p:extLst>
      <p:ext uri="{BB962C8B-B14F-4D97-AF65-F5344CB8AC3E}">
        <p14:creationId xmlns:p14="http://schemas.microsoft.com/office/powerpoint/2010/main" val="2698731230"/>
      </p:ext>
    </p:extLst>
  </p:cSld>
  <p:clrMapOvr>
    <a:masterClrMapping/>
  </p:clrMapOvr>
</p:sld>
</file>

<file path=ppt/theme/theme1.xml><?xml version="1.0" encoding="utf-8"?>
<a:theme xmlns:a="http://schemas.openxmlformats.org/drawingml/2006/main" name="Cov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Profile Pages">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Content Title Pages">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Pages ">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Content Pages">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ofile Pages">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Title Pages">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amp; Illustrations">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itle Pages ">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Title Pages ">
  <a:themeElements>
    <a:clrScheme name="Azets Colours">
      <a:dk1>
        <a:srgbClr val="000000"/>
      </a:dk1>
      <a:lt1>
        <a:srgbClr val="FFFFFF"/>
      </a:lt1>
      <a:dk2>
        <a:srgbClr val="002337"/>
      </a:dk2>
      <a:lt2>
        <a:srgbClr val="EEEEEE"/>
      </a:lt2>
      <a:accent1>
        <a:srgbClr val="26D07C"/>
      </a:accent1>
      <a:accent2>
        <a:srgbClr val="002337"/>
      </a:accent2>
      <a:accent3>
        <a:srgbClr val="4077BB"/>
      </a:accent3>
      <a:accent4>
        <a:srgbClr val="8D3F76"/>
      </a:accent4>
      <a:accent5>
        <a:srgbClr val="266C51"/>
      </a:accent5>
      <a:accent6>
        <a:srgbClr val="EEFF41"/>
      </a:accent6>
      <a:hlink>
        <a:srgbClr val="00B0F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F956144F23A249BFDC7E7E1415EA6B" ma:contentTypeVersion="7" ma:contentTypeDescription="Create a new document." ma:contentTypeScope="" ma:versionID="902cabb6921f63f6e41b960782992877">
  <xsd:schema xmlns:xsd="http://www.w3.org/2001/XMLSchema" xmlns:xs="http://www.w3.org/2001/XMLSchema" xmlns:p="http://schemas.microsoft.com/office/2006/metadata/properties" xmlns:ns3="ca35bdd4-038a-425b-b6cc-c354af7d6073" xmlns:ns4="4d9e828b-cb77-4863-ac03-3b3864881d43" targetNamespace="http://schemas.microsoft.com/office/2006/metadata/properties" ma:root="true" ma:fieldsID="aac8d661fb7382da3d6b2261bdfdee11" ns3:_="" ns4:_="">
    <xsd:import namespace="ca35bdd4-038a-425b-b6cc-c354af7d6073"/>
    <xsd:import namespace="4d9e828b-cb77-4863-ac03-3b3864881d4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5bdd4-038a-425b-b6cc-c354af7d6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9e828b-cb77-4863-ac03-3b3864881d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3819CF-4086-4ACA-809D-F16C2878C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35bdd4-038a-425b-b6cc-c354af7d6073"/>
    <ds:schemaRef ds:uri="4d9e828b-cb77-4863-ac03-3b3864881d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14C97A-BE72-4C89-AA79-02EAD620826E}">
  <ds:schemaRefs>
    <ds:schemaRef ds:uri="http://purl.org/dc/terms/"/>
    <ds:schemaRef ds:uri="http://schemas.openxmlformats.org/package/2006/metadata/core-properties"/>
    <ds:schemaRef ds:uri="http://purl.org/dc/dcmitype/"/>
    <ds:schemaRef ds:uri="4d9e828b-cb77-4863-ac03-3b3864881d43"/>
    <ds:schemaRef ds:uri="http://purl.org/dc/elements/1.1/"/>
    <ds:schemaRef ds:uri="http://schemas.microsoft.com/office/2006/documentManagement/types"/>
    <ds:schemaRef ds:uri="http://schemas.microsoft.com/office/infopath/2007/PartnerControls"/>
    <ds:schemaRef ds:uri="ca35bdd4-038a-425b-b6cc-c354af7d607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D650F35-5B50-4A55-B482-E22CAA3E7F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4158</Words>
  <Application>Microsoft Office PowerPoint</Application>
  <PresentationFormat>On-screen Show (16:9)</PresentationFormat>
  <Paragraphs>228</Paragraphs>
  <Slides>11</Slides>
  <Notes>1</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11</vt:i4>
      </vt:variant>
    </vt:vector>
  </HeadingPairs>
  <TitlesOfParts>
    <vt:vector size="24" baseType="lpstr">
      <vt:lpstr>Arial</vt:lpstr>
      <vt:lpstr>Calibri</vt:lpstr>
      <vt:lpstr>Cover Page</vt:lpstr>
      <vt:lpstr>Title Pages </vt:lpstr>
      <vt:lpstr>White Content Pages</vt:lpstr>
      <vt:lpstr>Profile Pages</vt:lpstr>
      <vt:lpstr>Content Title Pages</vt:lpstr>
      <vt:lpstr>Content &amp; Illustrations</vt:lpstr>
      <vt:lpstr>Back Cover</vt:lpstr>
      <vt:lpstr>1_Title Pages </vt:lpstr>
      <vt:lpstr>2_Title Pages </vt:lpstr>
      <vt:lpstr>1_Profile Pages</vt:lpstr>
      <vt:lpstr>1_Content Title Pages</vt:lpstr>
      <vt:lpstr>Wirral University Teaching Hospital NHS Foundation Trust   Annual Auditor’s Report 2020/21 </vt:lpstr>
      <vt:lpstr>PowerPoint Presentation</vt:lpstr>
      <vt:lpstr>Executive summary</vt:lpstr>
      <vt:lpstr>Financial statements audit</vt:lpstr>
      <vt:lpstr>Financial statements audit (continued)</vt:lpstr>
      <vt:lpstr>Value for money audit</vt:lpstr>
      <vt:lpstr>Value for money audit (continued)</vt:lpstr>
      <vt:lpstr>Value for money audit (continued)</vt:lpstr>
      <vt:lpstr>Value for money audit (continued)</vt:lpstr>
      <vt:lpstr>Value for money audit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578</cp:revision>
  <dcterms:modified xsi:type="dcterms:W3CDTF">2021-10-19T13:16:49Z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0x010100FEF956144F23A249BFDC7E7E1415EA6B</vt:lpwstr>
  </property>
</Properties>
</file>